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23"/>
  </p:notesMasterIdLst>
  <p:sldIdLst>
    <p:sldId id="263" r:id="rId2"/>
    <p:sldId id="1174" r:id="rId3"/>
    <p:sldId id="308" r:id="rId4"/>
    <p:sldId id="1182" r:id="rId5"/>
    <p:sldId id="1185" r:id="rId6"/>
    <p:sldId id="1467" r:id="rId7"/>
    <p:sldId id="307" r:id="rId8"/>
    <p:sldId id="1186" r:id="rId9"/>
    <p:sldId id="1198" r:id="rId10"/>
    <p:sldId id="1197" r:id="rId11"/>
    <p:sldId id="1465" r:id="rId12"/>
    <p:sldId id="1473" r:id="rId13"/>
    <p:sldId id="1471" r:id="rId14"/>
    <p:sldId id="1464" r:id="rId15"/>
    <p:sldId id="1469" r:id="rId16"/>
    <p:sldId id="1474" r:id="rId17"/>
    <p:sldId id="1475" r:id="rId18"/>
    <p:sldId id="1479" r:id="rId19"/>
    <p:sldId id="300" r:id="rId20"/>
    <p:sldId id="339" r:id="rId21"/>
    <p:sldId id="26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F3E"/>
    <a:srgbClr val="84103F"/>
    <a:srgbClr val="740A35"/>
    <a:srgbClr val="38081C"/>
    <a:srgbClr val="830E3D"/>
    <a:srgbClr val="BF5107"/>
    <a:srgbClr val="D19500"/>
    <a:srgbClr val="717171"/>
    <a:srgbClr val="1C4999"/>
    <a:srgbClr val="E15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6" autoAdjust="0"/>
    <p:restoredTop sz="68975" autoAdjust="0"/>
  </p:normalViewPr>
  <p:slideViewPr>
    <p:cSldViewPr snapToGrid="0">
      <p:cViewPr varScale="1">
        <p:scale>
          <a:sx n="63" d="100"/>
          <a:sy n="63" d="100"/>
        </p:scale>
        <p:origin x="1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5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image" Target="../media/image13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image" Target="../media/image13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EBD16E-139C-9240-B136-C244E0241583}" type="doc">
      <dgm:prSet loTypeId="urn:microsoft.com/office/officeart/2009/layout/CirclePicture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D90F314-6F83-9840-BA10-5ABE1EEC975C}">
      <dgm:prSet phldrT="[Text]" custT="1"/>
      <dgm:spPr/>
      <dgm:t>
        <a:bodyPr/>
        <a:lstStyle/>
        <a:p>
          <a:r>
            <a:rPr lang="en-GB" sz="2000" b="1" dirty="0"/>
            <a:t>Azmi</a:t>
          </a:r>
        </a:p>
        <a:p>
          <a:r>
            <a:rPr lang="en-GB" sz="1600" b="1" dirty="0"/>
            <a:t>Scrum Master</a:t>
          </a:r>
          <a:r>
            <a:rPr lang="en-GB" sz="1600" dirty="0"/>
            <a:t>/ Solution Designer</a:t>
          </a:r>
        </a:p>
      </dgm:t>
    </dgm:pt>
    <dgm:pt modelId="{8F79E14F-F750-5642-A7B1-24BF468755C9}" type="parTrans" cxnId="{F47AD4C1-44D0-D749-BC45-1D8BEA65FC8B}">
      <dgm:prSet/>
      <dgm:spPr/>
      <dgm:t>
        <a:bodyPr/>
        <a:lstStyle/>
        <a:p>
          <a:endParaRPr lang="en-GB"/>
        </a:p>
      </dgm:t>
    </dgm:pt>
    <dgm:pt modelId="{360116E2-5BE0-6547-B357-3E4D78382969}" type="sibTrans" cxnId="{F47AD4C1-44D0-D749-BC45-1D8BEA65FC8B}">
      <dgm:prSet/>
      <dgm:spPr/>
      <dgm:t>
        <a:bodyPr/>
        <a:lstStyle/>
        <a:p>
          <a:endParaRPr lang="en-GB"/>
        </a:p>
      </dgm:t>
    </dgm:pt>
    <dgm:pt modelId="{F3AF0090-2E9D-A546-8B75-7B71BA6992A7}">
      <dgm:prSet phldrT="[Text]" custT="1"/>
      <dgm:spPr/>
      <dgm:t>
        <a:bodyPr/>
        <a:lstStyle/>
        <a:p>
          <a:r>
            <a:rPr lang="en-GB" sz="2000" b="1" dirty="0" err="1">
              <a:solidFill>
                <a:schemeClr val="tx1"/>
              </a:solidFill>
            </a:rPr>
            <a:t>Syafiq</a:t>
          </a:r>
          <a:endParaRPr lang="en-GB" sz="2000" b="1" dirty="0">
            <a:solidFill>
              <a:schemeClr val="tx1"/>
            </a:solidFill>
          </a:endParaRPr>
        </a:p>
        <a:p>
          <a:r>
            <a:rPr lang="en-GB" sz="1400" dirty="0">
              <a:solidFill>
                <a:schemeClr val="tx1"/>
              </a:solidFill>
            </a:rPr>
            <a:t>Lead Developer</a:t>
          </a:r>
        </a:p>
      </dgm:t>
    </dgm:pt>
    <dgm:pt modelId="{DA5CE581-1C4D-7448-B8B1-B86AEB8B384B}" type="parTrans" cxnId="{67BBEFE9-ECE7-B140-AEC5-167D232024C2}">
      <dgm:prSet/>
      <dgm:spPr/>
      <dgm:t>
        <a:bodyPr/>
        <a:lstStyle/>
        <a:p>
          <a:endParaRPr lang="en-GB"/>
        </a:p>
      </dgm:t>
    </dgm:pt>
    <dgm:pt modelId="{D454E6F3-4EB3-9243-9877-B51FBC607888}" type="sibTrans" cxnId="{67BBEFE9-ECE7-B140-AEC5-167D232024C2}">
      <dgm:prSet/>
      <dgm:spPr/>
      <dgm:t>
        <a:bodyPr/>
        <a:lstStyle/>
        <a:p>
          <a:endParaRPr lang="en-GB"/>
        </a:p>
      </dgm:t>
    </dgm:pt>
    <dgm:pt modelId="{DC64481B-C95B-4643-ABD6-48BC16207724}">
      <dgm:prSet phldrT="[Text]"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</a:rPr>
            <a:t>Siti Hajar</a:t>
          </a:r>
        </a:p>
        <a:p>
          <a:r>
            <a:rPr lang="en-GB" sz="1600" dirty="0">
              <a:solidFill>
                <a:schemeClr val="tx1"/>
              </a:solidFill>
            </a:rPr>
            <a:t>Developer</a:t>
          </a:r>
          <a:endParaRPr lang="en-GB" sz="2000" dirty="0">
            <a:solidFill>
              <a:schemeClr val="tx1"/>
            </a:solidFill>
          </a:endParaRPr>
        </a:p>
      </dgm:t>
    </dgm:pt>
    <dgm:pt modelId="{FDAE8146-584F-0B45-8AB4-D70F6D058F2A}" type="parTrans" cxnId="{4BF7B76D-0167-564D-855E-6D6A16414652}">
      <dgm:prSet/>
      <dgm:spPr/>
      <dgm:t>
        <a:bodyPr/>
        <a:lstStyle/>
        <a:p>
          <a:endParaRPr lang="en-GB"/>
        </a:p>
      </dgm:t>
    </dgm:pt>
    <dgm:pt modelId="{99350D1E-75F4-5C48-9985-E3D73A49174B}" type="sibTrans" cxnId="{4BF7B76D-0167-564D-855E-6D6A16414652}">
      <dgm:prSet/>
      <dgm:spPr/>
      <dgm:t>
        <a:bodyPr/>
        <a:lstStyle/>
        <a:p>
          <a:endParaRPr lang="en-GB"/>
        </a:p>
      </dgm:t>
    </dgm:pt>
    <dgm:pt modelId="{83D1DD3E-0A6D-DD4C-9875-1042B9134529}">
      <dgm:prSet phldrT="[Text]" custT="1"/>
      <dgm:spPr/>
      <dgm:t>
        <a:bodyPr/>
        <a:lstStyle/>
        <a:p>
          <a:r>
            <a:rPr lang="en-GB" sz="2000" b="1" dirty="0" err="1">
              <a:solidFill>
                <a:schemeClr val="tx1"/>
              </a:solidFill>
            </a:rPr>
            <a:t>Shahrul</a:t>
          </a:r>
          <a:r>
            <a:rPr lang="en-GB" sz="2000" b="1" dirty="0">
              <a:solidFill>
                <a:schemeClr val="tx1"/>
              </a:solidFill>
            </a:rPr>
            <a:t> Amir</a:t>
          </a:r>
        </a:p>
        <a:p>
          <a:r>
            <a:rPr lang="en-GB" sz="1600" dirty="0">
              <a:solidFill>
                <a:schemeClr val="tx1"/>
              </a:solidFill>
            </a:rPr>
            <a:t>Developer</a:t>
          </a:r>
        </a:p>
      </dgm:t>
    </dgm:pt>
    <dgm:pt modelId="{55ACE4A3-0AA5-7340-9E3F-2397B300CA42}" type="parTrans" cxnId="{0DCAD827-F44E-A44B-B97F-7EDAA3167EA1}">
      <dgm:prSet/>
      <dgm:spPr/>
      <dgm:t>
        <a:bodyPr/>
        <a:lstStyle/>
        <a:p>
          <a:endParaRPr lang="en-GB"/>
        </a:p>
      </dgm:t>
    </dgm:pt>
    <dgm:pt modelId="{A167A95C-2D39-3143-8F19-6EBDB5E848B1}" type="sibTrans" cxnId="{0DCAD827-F44E-A44B-B97F-7EDAA3167EA1}">
      <dgm:prSet/>
      <dgm:spPr/>
      <dgm:t>
        <a:bodyPr/>
        <a:lstStyle/>
        <a:p>
          <a:endParaRPr lang="en-GB"/>
        </a:p>
      </dgm:t>
    </dgm:pt>
    <dgm:pt modelId="{4B4A068E-E711-0E40-9E29-93BD96955B14}">
      <dgm:prSet custT="1"/>
      <dgm:spPr/>
      <dgm:t>
        <a:bodyPr/>
        <a:lstStyle/>
        <a:p>
          <a:r>
            <a:rPr lang="en-GB" sz="2000" b="1" dirty="0" err="1">
              <a:solidFill>
                <a:schemeClr val="tx1"/>
              </a:solidFill>
            </a:rPr>
            <a:t>Fadzli</a:t>
          </a:r>
          <a:endParaRPr lang="en-GB" sz="2000" b="1" dirty="0">
            <a:solidFill>
              <a:schemeClr val="tx1"/>
            </a:solidFill>
          </a:endParaRPr>
        </a:p>
        <a:p>
          <a:r>
            <a:rPr lang="en-GB" sz="1600" dirty="0">
              <a:solidFill>
                <a:schemeClr val="tx1"/>
              </a:solidFill>
            </a:rPr>
            <a:t>Developer</a:t>
          </a:r>
        </a:p>
      </dgm:t>
    </dgm:pt>
    <dgm:pt modelId="{4ECC2985-DDF1-0E4C-904C-B5C33D914D75}" type="parTrans" cxnId="{FE60B7A9-B617-F24B-98D4-89DE826D5D10}">
      <dgm:prSet/>
      <dgm:spPr/>
      <dgm:t>
        <a:bodyPr/>
        <a:lstStyle/>
        <a:p>
          <a:endParaRPr lang="en-GB"/>
        </a:p>
      </dgm:t>
    </dgm:pt>
    <dgm:pt modelId="{F5EFF532-18D6-344F-A247-443579051647}" type="sibTrans" cxnId="{FE60B7A9-B617-F24B-98D4-89DE826D5D10}">
      <dgm:prSet/>
      <dgm:spPr/>
      <dgm:t>
        <a:bodyPr/>
        <a:lstStyle/>
        <a:p>
          <a:endParaRPr lang="en-GB"/>
        </a:p>
      </dgm:t>
    </dgm:pt>
    <dgm:pt modelId="{F7A03889-E558-1E40-AC27-8B88DACAA3D4}" type="pres">
      <dgm:prSet presAssocID="{DEEBD16E-139C-9240-B136-C244E024158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B0B686C-AAA0-C149-9C12-39ADDC36A472}" type="pres">
      <dgm:prSet presAssocID="{6D90F314-6F83-9840-BA10-5ABE1EEC975C}" presName="hierRoot1" presStyleCnt="0"/>
      <dgm:spPr/>
    </dgm:pt>
    <dgm:pt modelId="{41F4455F-C2A4-AC47-BF9C-B65756A9CD13}" type="pres">
      <dgm:prSet presAssocID="{6D90F314-6F83-9840-BA10-5ABE1EEC975C}" presName="composite" presStyleCnt="0"/>
      <dgm:spPr/>
    </dgm:pt>
    <dgm:pt modelId="{CE8243CE-F9B3-2941-AE18-9CBEB8B028B4}" type="pres">
      <dgm:prSet presAssocID="{6D90F314-6F83-9840-BA10-5ABE1EEC975C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502F58A-7275-4047-8A81-3D15A906F1A9}" type="pres">
      <dgm:prSet presAssocID="{6D90F314-6F83-9840-BA10-5ABE1EEC975C}" presName="text" presStyleLbl="revTx" presStyleIdx="0" presStyleCnt="5">
        <dgm:presLayoutVars>
          <dgm:chPref val="3"/>
        </dgm:presLayoutVars>
      </dgm:prSet>
      <dgm:spPr/>
    </dgm:pt>
    <dgm:pt modelId="{4F8863CC-3AC5-9140-B211-B4E378670A3E}" type="pres">
      <dgm:prSet presAssocID="{6D90F314-6F83-9840-BA10-5ABE1EEC975C}" presName="hierChild2" presStyleCnt="0"/>
      <dgm:spPr/>
    </dgm:pt>
    <dgm:pt modelId="{94167885-EFF1-FD46-8CD5-647245F79FD1}" type="pres">
      <dgm:prSet presAssocID="{DA5CE581-1C4D-7448-B8B1-B86AEB8B384B}" presName="Name10" presStyleLbl="parChTrans1D2" presStyleIdx="0" presStyleCnt="1"/>
      <dgm:spPr/>
    </dgm:pt>
    <dgm:pt modelId="{33F105B5-47F8-C84E-805C-28B0CB60DC83}" type="pres">
      <dgm:prSet presAssocID="{F3AF0090-2E9D-A546-8B75-7B71BA6992A7}" presName="hierRoot2" presStyleCnt="0"/>
      <dgm:spPr/>
    </dgm:pt>
    <dgm:pt modelId="{008667A2-B1E9-4B41-8414-80E401A76D0D}" type="pres">
      <dgm:prSet presAssocID="{F3AF0090-2E9D-A546-8B75-7B71BA6992A7}" presName="composite2" presStyleCnt="0"/>
      <dgm:spPr/>
    </dgm:pt>
    <dgm:pt modelId="{9012A5E2-27D5-D244-AF00-0C8F4E72C97B}" type="pres">
      <dgm:prSet presAssocID="{F3AF0090-2E9D-A546-8B75-7B71BA6992A7}" presName="image2" presStyleLbl="node2" presStyleIdx="0" presStyleCnt="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6507ADD8-697B-FF48-9C29-82D3BDA088E3}" type="pres">
      <dgm:prSet presAssocID="{F3AF0090-2E9D-A546-8B75-7B71BA6992A7}" presName="text2" presStyleLbl="revTx" presStyleIdx="1" presStyleCnt="5">
        <dgm:presLayoutVars>
          <dgm:chPref val="3"/>
        </dgm:presLayoutVars>
      </dgm:prSet>
      <dgm:spPr/>
    </dgm:pt>
    <dgm:pt modelId="{8C8632DA-EFDB-E345-9589-6041527862A5}" type="pres">
      <dgm:prSet presAssocID="{F3AF0090-2E9D-A546-8B75-7B71BA6992A7}" presName="hierChild3" presStyleCnt="0"/>
      <dgm:spPr/>
    </dgm:pt>
    <dgm:pt modelId="{1F3AB9C6-37A8-F44F-999A-AC03F70A9A73}" type="pres">
      <dgm:prSet presAssocID="{FDAE8146-584F-0B45-8AB4-D70F6D058F2A}" presName="Name17" presStyleLbl="parChTrans1D3" presStyleIdx="0" presStyleCnt="3"/>
      <dgm:spPr/>
    </dgm:pt>
    <dgm:pt modelId="{C0EBC5A6-258A-EC41-8853-9D49DCD6082A}" type="pres">
      <dgm:prSet presAssocID="{DC64481B-C95B-4643-ABD6-48BC16207724}" presName="hierRoot3" presStyleCnt="0"/>
      <dgm:spPr/>
    </dgm:pt>
    <dgm:pt modelId="{2EA9DE60-5B7D-5340-972A-B8655B941FB7}" type="pres">
      <dgm:prSet presAssocID="{DC64481B-C95B-4643-ABD6-48BC16207724}" presName="composite3" presStyleCnt="0"/>
      <dgm:spPr/>
    </dgm:pt>
    <dgm:pt modelId="{D72CEF59-9F07-764F-897F-B34CFEDC7F41}" type="pres">
      <dgm:prSet presAssocID="{DC64481B-C95B-4643-ABD6-48BC16207724}" presName="image3" presStyleLbl="node3" presStyleIdx="0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2714125E-E46A-5A45-962A-15683391B19A}" type="pres">
      <dgm:prSet presAssocID="{DC64481B-C95B-4643-ABD6-48BC16207724}" presName="text3" presStyleLbl="revTx" presStyleIdx="2" presStyleCnt="5">
        <dgm:presLayoutVars>
          <dgm:chPref val="3"/>
        </dgm:presLayoutVars>
      </dgm:prSet>
      <dgm:spPr/>
    </dgm:pt>
    <dgm:pt modelId="{6D80187F-6FD8-9D49-8CE6-A086224A2047}" type="pres">
      <dgm:prSet presAssocID="{DC64481B-C95B-4643-ABD6-48BC16207724}" presName="hierChild4" presStyleCnt="0"/>
      <dgm:spPr/>
    </dgm:pt>
    <dgm:pt modelId="{92A7F1D9-C9C5-4D41-A3E4-B3377A5094DE}" type="pres">
      <dgm:prSet presAssocID="{4ECC2985-DDF1-0E4C-904C-B5C33D914D75}" presName="Name17" presStyleLbl="parChTrans1D3" presStyleIdx="1" presStyleCnt="3"/>
      <dgm:spPr/>
    </dgm:pt>
    <dgm:pt modelId="{9300ED6F-8086-EB43-A7C7-A232500EFC9F}" type="pres">
      <dgm:prSet presAssocID="{4B4A068E-E711-0E40-9E29-93BD96955B14}" presName="hierRoot3" presStyleCnt="0"/>
      <dgm:spPr/>
    </dgm:pt>
    <dgm:pt modelId="{4B150D71-B6E8-7442-A0B6-A7AD5EFC7148}" type="pres">
      <dgm:prSet presAssocID="{4B4A068E-E711-0E40-9E29-93BD96955B14}" presName="composite3" presStyleCnt="0"/>
      <dgm:spPr/>
    </dgm:pt>
    <dgm:pt modelId="{36870943-33D5-854B-8ED5-1D6081638167}" type="pres">
      <dgm:prSet presAssocID="{4B4A068E-E711-0E40-9E29-93BD96955B14}" presName="image3" presStyleLbl="node3" presStyleIdx="1" presStyleCnt="3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84A3E550-4174-BB41-B429-031873577B60}" type="pres">
      <dgm:prSet presAssocID="{4B4A068E-E711-0E40-9E29-93BD96955B14}" presName="text3" presStyleLbl="revTx" presStyleIdx="3" presStyleCnt="5">
        <dgm:presLayoutVars>
          <dgm:chPref val="3"/>
        </dgm:presLayoutVars>
      </dgm:prSet>
      <dgm:spPr/>
    </dgm:pt>
    <dgm:pt modelId="{849AF475-6AE7-8244-8099-F9E34286858A}" type="pres">
      <dgm:prSet presAssocID="{4B4A068E-E711-0E40-9E29-93BD96955B14}" presName="hierChild4" presStyleCnt="0"/>
      <dgm:spPr/>
    </dgm:pt>
    <dgm:pt modelId="{829CFA90-804A-B94B-B42B-CD481CF018FC}" type="pres">
      <dgm:prSet presAssocID="{55ACE4A3-0AA5-7340-9E3F-2397B300CA42}" presName="Name17" presStyleLbl="parChTrans1D3" presStyleIdx="2" presStyleCnt="3"/>
      <dgm:spPr/>
    </dgm:pt>
    <dgm:pt modelId="{78ED2FCC-7C85-654B-8193-B3EE578607B4}" type="pres">
      <dgm:prSet presAssocID="{83D1DD3E-0A6D-DD4C-9875-1042B9134529}" presName="hierRoot3" presStyleCnt="0"/>
      <dgm:spPr/>
    </dgm:pt>
    <dgm:pt modelId="{A194B8E0-7401-9D42-9721-4C8D7B108A8D}" type="pres">
      <dgm:prSet presAssocID="{83D1DD3E-0A6D-DD4C-9875-1042B9134529}" presName="composite3" presStyleCnt="0"/>
      <dgm:spPr/>
    </dgm:pt>
    <dgm:pt modelId="{C9B66BD6-0C9E-F24A-872B-7683CC7C5D10}" type="pres">
      <dgm:prSet presAssocID="{83D1DD3E-0A6D-DD4C-9875-1042B9134529}" presName="image3" presStyleLbl="node3" presStyleIdx="2" presStyleCnt="3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41E7265D-AACA-6445-8333-C052D7FC4FA9}" type="pres">
      <dgm:prSet presAssocID="{83D1DD3E-0A6D-DD4C-9875-1042B9134529}" presName="text3" presStyleLbl="revTx" presStyleIdx="4" presStyleCnt="5">
        <dgm:presLayoutVars>
          <dgm:chPref val="3"/>
        </dgm:presLayoutVars>
      </dgm:prSet>
      <dgm:spPr/>
    </dgm:pt>
    <dgm:pt modelId="{79408BFE-0EC7-C843-8F1B-E2CD24C2FF43}" type="pres">
      <dgm:prSet presAssocID="{83D1DD3E-0A6D-DD4C-9875-1042B9134529}" presName="hierChild4" presStyleCnt="0"/>
      <dgm:spPr/>
    </dgm:pt>
  </dgm:ptLst>
  <dgm:cxnLst>
    <dgm:cxn modelId="{F7A7D007-4375-0243-A60C-4A629FD716A0}" type="presOf" srcId="{4ECC2985-DDF1-0E4C-904C-B5C33D914D75}" destId="{92A7F1D9-C9C5-4D41-A3E4-B3377A5094DE}" srcOrd="0" destOrd="0" presId="urn:microsoft.com/office/officeart/2009/layout/CirclePictureHierarchy"/>
    <dgm:cxn modelId="{388E7310-7751-964F-8691-BB163D09B591}" type="presOf" srcId="{DC64481B-C95B-4643-ABD6-48BC16207724}" destId="{2714125E-E46A-5A45-962A-15683391B19A}" srcOrd="0" destOrd="0" presId="urn:microsoft.com/office/officeart/2009/layout/CirclePictureHierarchy"/>
    <dgm:cxn modelId="{0DCAD827-F44E-A44B-B97F-7EDAA3167EA1}" srcId="{F3AF0090-2E9D-A546-8B75-7B71BA6992A7}" destId="{83D1DD3E-0A6D-DD4C-9875-1042B9134529}" srcOrd="2" destOrd="0" parTransId="{55ACE4A3-0AA5-7340-9E3F-2397B300CA42}" sibTransId="{A167A95C-2D39-3143-8F19-6EBDB5E848B1}"/>
    <dgm:cxn modelId="{1B18B33C-605F-0845-8E98-2D7EA66C7FBA}" type="presOf" srcId="{DEEBD16E-139C-9240-B136-C244E0241583}" destId="{F7A03889-E558-1E40-AC27-8B88DACAA3D4}" srcOrd="0" destOrd="0" presId="urn:microsoft.com/office/officeart/2009/layout/CirclePictureHierarchy"/>
    <dgm:cxn modelId="{F0D80167-4A05-1E42-9177-73AB6FBA200B}" type="presOf" srcId="{DA5CE581-1C4D-7448-B8B1-B86AEB8B384B}" destId="{94167885-EFF1-FD46-8CD5-647245F79FD1}" srcOrd="0" destOrd="0" presId="urn:microsoft.com/office/officeart/2009/layout/CirclePictureHierarchy"/>
    <dgm:cxn modelId="{4BF7B76D-0167-564D-855E-6D6A16414652}" srcId="{F3AF0090-2E9D-A546-8B75-7B71BA6992A7}" destId="{DC64481B-C95B-4643-ABD6-48BC16207724}" srcOrd="0" destOrd="0" parTransId="{FDAE8146-584F-0B45-8AB4-D70F6D058F2A}" sibTransId="{99350D1E-75F4-5C48-9985-E3D73A49174B}"/>
    <dgm:cxn modelId="{53EF2872-8EAF-9B4B-B6CB-6AA6E73BBE40}" type="presOf" srcId="{4B4A068E-E711-0E40-9E29-93BD96955B14}" destId="{84A3E550-4174-BB41-B429-031873577B60}" srcOrd="0" destOrd="0" presId="urn:microsoft.com/office/officeart/2009/layout/CirclePictureHierarchy"/>
    <dgm:cxn modelId="{253D2E82-CE66-244E-85B4-7969F7AD4961}" type="presOf" srcId="{F3AF0090-2E9D-A546-8B75-7B71BA6992A7}" destId="{6507ADD8-697B-FF48-9C29-82D3BDA088E3}" srcOrd="0" destOrd="0" presId="urn:microsoft.com/office/officeart/2009/layout/CirclePictureHierarchy"/>
    <dgm:cxn modelId="{18466391-AB92-3C41-A3F4-6EFC0CEFF798}" type="presOf" srcId="{83D1DD3E-0A6D-DD4C-9875-1042B9134529}" destId="{41E7265D-AACA-6445-8333-C052D7FC4FA9}" srcOrd="0" destOrd="0" presId="urn:microsoft.com/office/officeart/2009/layout/CirclePictureHierarchy"/>
    <dgm:cxn modelId="{9AD2819E-B7CF-4A4A-80C4-B11BCC0B083B}" type="presOf" srcId="{6D90F314-6F83-9840-BA10-5ABE1EEC975C}" destId="{0502F58A-7275-4047-8A81-3D15A906F1A9}" srcOrd="0" destOrd="0" presId="urn:microsoft.com/office/officeart/2009/layout/CirclePictureHierarchy"/>
    <dgm:cxn modelId="{73C9F2A7-E6FF-D14E-AACF-2FB2176E654D}" type="presOf" srcId="{FDAE8146-584F-0B45-8AB4-D70F6D058F2A}" destId="{1F3AB9C6-37A8-F44F-999A-AC03F70A9A73}" srcOrd="0" destOrd="0" presId="urn:microsoft.com/office/officeart/2009/layout/CirclePictureHierarchy"/>
    <dgm:cxn modelId="{FE60B7A9-B617-F24B-98D4-89DE826D5D10}" srcId="{F3AF0090-2E9D-A546-8B75-7B71BA6992A7}" destId="{4B4A068E-E711-0E40-9E29-93BD96955B14}" srcOrd="1" destOrd="0" parTransId="{4ECC2985-DDF1-0E4C-904C-B5C33D914D75}" sibTransId="{F5EFF532-18D6-344F-A247-443579051647}"/>
    <dgm:cxn modelId="{F47AD4C1-44D0-D749-BC45-1D8BEA65FC8B}" srcId="{DEEBD16E-139C-9240-B136-C244E0241583}" destId="{6D90F314-6F83-9840-BA10-5ABE1EEC975C}" srcOrd="0" destOrd="0" parTransId="{8F79E14F-F750-5642-A7B1-24BF468755C9}" sibTransId="{360116E2-5BE0-6547-B357-3E4D78382969}"/>
    <dgm:cxn modelId="{390407DD-FDCB-CF47-8235-1711BB0060A3}" type="presOf" srcId="{55ACE4A3-0AA5-7340-9E3F-2397B300CA42}" destId="{829CFA90-804A-B94B-B42B-CD481CF018FC}" srcOrd="0" destOrd="0" presId="urn:microsoft.com/office/officeart/2009/layout/CirclePictureHierarchy"/>
    <dgm:cxn modelId="{67BBEFE9-ECE7-B140-AEC5-167D232024C2}" srcId="{6D90F314-6F83-9840-BA10-5ABE1EEC975C}" destId="{F3AF0090-2E9D-A546-8B75-7B71BA6992A7}" srcOrd="0" destOrd="0" parTransId="{DA5CE581-1C4D-7448-B8B1-B86AEB8B384B}" sibTransId="{D454E6F3-4EB3-9243-9877-B51FBC607888}"/>
    <dgm:cxn modelId="{463CD8B3-361C-9647-8730-63622609D3C9}" type="presParOf" srcId="{F7A03889-E558-1E40-AC27-8B88DACAA3D4}" destId="{8B0B686C-AAA0-C149-9C12-39ADDC36A472}" srcOrd="0" destOrd="0" presId="urn:microsoft.com/office/officeart/2009/layout/CirclePictureHierarchy"/>
    <dgm:cxn modelId="{23E331B0-5D94-0F47-B3C3-77824AAC5356}" type="presParOf" srcId="{8B0B686C-AAA0-C149-9C12-39ADDC36A472}" destId="{41F4455F-C2A4-AC47-BF9C-B65756A9CD13}" srcOrd="0" destOrd="0" presId="urn:microsoft.com/office/officeart/2009/layout/CirclePictureHierarchy"/>
    <dgm:cxn modelId="{CA74BD37-E03E-284B-AA91-2FB022F50023}" type="presParOf" srcId="{41F4455F-C2A4-AC47-BF9C-B65756A9CD13}" destId="{CE8243CE-F9B3-2941-AE18-9CBEB8B028B4}" srcOrd="0" destOrd="0" presId="urn:microsoft.com/office/officeart/2009/layout/CirclePictureHierarchy"/>
    <dgm:cxn modelId="{D424F569-7D83-B945-8FC1-B338F93C7FCF}" type="presParOf" srcId="{41F4455F-C2A4-AC47-BF9C-B65756A9CD13}" destId="{0502F58A-7275-4047-8A81-3D15A906F1A9}" srcOrd="1" destOrd="0" presId="urn:microsoft.com/office/officeart/2009/layout/CirclePictureHierarchy"/>
    <dgm:cxn modelId="{DC3FFDD9-4560-364C-A492-EDE5103BDBD4}" type="presParOf" srcId="{8B0B686C-AAA0-C149-9C12-39ADDC36A472}" destId="{4F8863CC-3AC5-9140-B211-B4E378670A3E}" srcOrd="1" destOrd="0" presId="urn:microsoft.com/office/officeart/2009/layout/CirclePictureHierarchy"/>
    <dgm:cxn modelId="{40F872ED-A76C-E448-80F9-7DBCCC6261BA}" type="presParOf" srcId="{4F8863CC-3AC5-9140-B211-B4E378670A3E}" destId="{94167885-EFF1-FD46-8CD5-647245F79FD1}" srcOrd="0" destOrd="0" presId="urn:microsoft.com/office/officeart/2009/layout/CirclePictureHierarchy"/>
    <dgm:cxn modelId="{0D716430-9319-AD4E-9F86-A49C15D18F04}" type="presParOf" srcId="{4F8863CC-3AC5-9140-B211-B4E378670A3E}" destId="{33F105B5-47F8-C84E-805C-28B0CB60DC83}" srcOrd="1" destOrd="0" presId="urn:microsoft.com/office/officeart/2009/layout/CirclePictureHierarchy"/>
    <dgm:cxn modelId="{B6F6CD62-65EA-B245-B5F1-99838AB191B1}" type="presParOf" srcId="{33F105B5-47F8-C84E-805C-28B0CB60DC83}" destId="{008667A2-B1E9-4B41-8414-80E401A76D0D}" srcOrd="0" destOrd="0" presId="urn:microsoft.com/office/officeart/2009/layout/CirclePictureHierarchy"/>
    <dgm:cxn modelId="{F28E9874-794D-E949-B067-507697B7FACF}" type="presParOf" srcId="{008667A2-B1E9-4B41-8414-80E401A76D0D}" destId="{9012A5E2-27D5-D244-AF00-0C8F4E72C97B}" srcOrd="0" destOrd="0" presId="urn:microsoft.com/office/officeart/2009/layout/CirclePictureHierarchy"/>
    <dgm:cxn modelId="{E0EE998F-5149-B545-BBBC-FD64C6F07763}" type="presParOf" srcId="{008667A2-B1E9-4B41-8414-80E401A76D0D}" destId="{6507ADD8-697B-FF48-9C29-82D3BDA088E3}" srcOrd="1" destOrd="0" presId="urn:microsoft.com/office/officeart/2009/layout/CirclePictureHierarchy"/>
    <dgm:cxn modelId="{E0400BEB-8E83-2B45-A4CF-A8BA1767BB72}" type="presParOf" srcId="{33F105B5-47F8-C84E-805C-28B0CB60DC83}" destId="{8C8632DA-EFDB-E345-9589-6041527862A5}" srcOrd="1" destOrd="0" presId="urn:microsoft.com/office/officeart/2009/layout/CirclePictureHierarchy"/>
    <dgm:cxn modelId="{CE5E95A1-56F6-7449-B32F-A62E38CA0CBB}" type="presParOf" srcId="{8C8632DA-EFDB-E345-9589-6041527862A5}" destId="{1F3AB9C6-37A8-F44F-999A-AC03F70A9A73}" srcOrd="0" destOrd="0" presId="urn:microsoft.com/office/officeart/2009/layout/CirclePictureHierarchy"/>
    <dgm:cxn modelId="{D37DCF03-B102-7044-A715-DCD61792816B}" type="presParOf" srcId="{8C8632DA-EFDB-E345-9589-6041527862A5}" destId="{C0EBC5A6-258A-EC41-8853-9D49DCD6082A}" srcOrd="1" destOrd="0" presId="urn:microsoft.com/office/officeart/2009/layout/CirclePictureHierarchy"/>
    <dgm:cxn modelId="{FAFBDC79-E2AA-1E4F-889D-DEFD11AA7376}" type="presParOf" srcId="{C0EBC5A6-258A-EC41-8853-9D49DCD6082A}" destId="{2EA9DE60-5B7D-5340-972A-B8655B941FB7}" srcOrd="0" destOrd="0" presId="urn:microsoft.com/office/officeart/2009/layout/CirclePictureHierarchy"/>
    <dgm:cxn modelId="{62D13C82-E2D1-2F40-9A37-7EA1F07A3F88}" type="presParOf" srcId="{2EA9DE60-5B7D-5340-972A-B8655B941FB7}" destId="{D72CEF59-9F07-764F-897F-B34CFEDC7F41}" srcOrd="0" destOrd="0" presId="urn:microsoft.com/office/officeart/2009/layout/CirclePictureHierarchy"/>
    <dgm:cxn modelId="{9D9BCC48-CD50-654F-85AA-11B14A09B44E}" type="presParOf" srcId="{2EA9DE60-5B7D-5340-972A-B8655B941FB7}" destId="{2714125E-E46A-5A45-962A-15683391B19A}" srcOrd="1" destOrd="0" presId="urn:microsoft.com/office/officeart/2009/layout/CirclePictureHierarchy"/>
    <dgm:cxn modelId="{E3B5F7C8-5D07-9A4B-81BC-4DC88C032435}" type="presParOf" srcId="{C0EBC5A6-258A-EC41-8853-9D49DCD6082A}" destId="{6D80187F-6FD8-9D49-8CE6-A086224A2047}" srcOrd="1" destOrd="0" presId="urn:microsoft.com/office/officeart/2009/layout/CirclePictureHierarchy"/>
    <dgm:cxn modelId="{98E9220A-F431-2D46-8BA9-9DAA6AEAE67B}" type="presParOf" srcId="{8C8632DA-EFDB-E345-9589-6041527862A5}" destId="{92A7F1D9-C9C5-4D41-A3E4-B3377A5094DE}" srcOrd="2" destOrd="0" presId="urn:microsoft.com/office/officeart/2009/layout/CirclePictureHierarchy"/>
    <dgm:cxn modelId="{5063EAAF-0F03-904D-B674-343B41E4B333}" type="presParOf" srcId="{8C8632DA-EFDB-E345-9589-6041527862A5}" destId="{9300ED6F-8086-EB43-A7C7-A232500EFC9F}" srcOrd="3" destOrd="0" presId="urn:microsoft.com/office/officeart/2009/layout/CirclePictureHierarchy"/>
    <dgm:cxn modelId="{F456FB31-453C-E643-A2BE-AA0AC5106B93}" type="presParOf" srcId="{9300ED6F-8086-EB43-A7C7-A232500EFC9F}" destId="{4B150D71-B6E8-7442-A0B6-A7AD5EFC7148}" srcOrd="0" destOrd="0" presId="urn:microsoft.com/office/officeart/2009/layout/CirclePictureHierarchy"/>
    <dgm:cxn modelId="{B40FE5CF-5272-D246-AA07-6CFBD2A81701}" type="presParOf" srcId="{4B150D71-B6E8-7442-A0B6-A7AD5EFC7148}" destId="{36870943-33D5-854B-8ED5-1D6081638167}" srcOrd="0" destOrd="0" presId="urn:microsoft.com/office/officeart/2009/layout/CirclePictureHierarchy"/>
    <dgm:cxn modelId="{47DF1F9C-8502-4C43-9C0F-A0540E7DF57A}" type="presParOf" srcId="{4B150D71-B6E8-7442-A0B6-A7AD5EFC7148}" destId="{84A3E550-4174-BB41-B429-031873577B60}" srcOrd="1" destOrd="0" presId="urn:microsoft.com/office/officeart/2009/layout/CirclePictureHierarchy"/>
    <dgm:cxn modelId="{FA5B53FC-EA75-884D-9BF5-2885EE6D470E}" type="presParOf" srcId="{9300ED6F-8086-EB43-A7C7-A232500EFC9F}" destId="{849AF475-6AE7-8244-8099-F9E34286858A}" srcOrd="1" destOrd="0" presId="urn:microsoft.com/office/officeart/2009/layout/CirclePictureHierarchy"/>
    <dgm:cxn modelId="{4922AD21-0341-A246-8762-E3650D6F0AF0}" type="presParOf" srcId="{8C8632DA-EFDB-E345-9589-6041527862A5}" destId="{829CFA90-804A-B94B-B42B-CD481CF018FC}" srcOrd="4" destOrd="0" presId="urn:microsoft.com/office/officeart/2009/layout/CirclePictureHierarchy"/>
    <dgm:cxn modelId="{DAF6DE9F-6157-FB4B-BEC2-8492DAD79419}" type="presParOf" srcId="{8C8632DA-EFDB-E345-9589-6041527862A5}" destId="{78ED2FCC-7C85-654B-8193-B3EE578607B4}" srcOrd="5" destOrd="0" presId="urn:microsoft.com/office/officeart/2009/layout/CirclePictureHierarchy"/>
    <dgm:cxn modelId="{83EE3D24-C509-8E42-915D-61F861D1C89D}" type="presParOf" srcId="{78ED2FCC-7C85-654B-8193-B3EE578607B4}" destId="{A194B8E0-7401-9D42-9721-4C8D7B108A8D}" srcOrd="0" destOrd="0" presId="urn:microsoft.com/office/officeart/2009/layout/CirclePictureHierarchy"/>
    <dgm:cxn modelId="{8B379E5D-6BDA-6A4B-8352-330F42392F8A}" type="presParOf" srcId="{A194B8E0-7401-9D42-9721-4C8D7B108A8D}" destId="{C9B66BD6-0C9E-F24A-872B-7683CC7C5D10}" srcOrd="0" destOrd="0" presId="urn:microsoft.com/office/officeart/2009/layout/CirclePictureHierarchy"/>
    <dgm:cxn modelId="{9A39A0C8-8715-2E4B-A800-5174E07ABE87}" type="presParOf" srcId="{A194B8E0-7401-9D42-9721-4C8D7B108A8D}" destId="{41E7265D-AACA-6445-8333-C052D7FC4FA9}" srcOrd="1" destOrd="0" presId="urn:microsoft.com/office/officeart/2009/layout/CirclePictureHierarchy"/>
    <dgm:cxn modelId="{8429E382-6193-4C4D-BE11-8EB6638183BB}" type="presParOf" srcId="{78ED2FCC-7C85-654B-8193-B3EE578607B4}" destId="{79408BFE-0EC7-C843-8F1B-E2CD24C2FF4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CFA90-804A-B94B-B42B-CD481CF018FC}">
      <dsp:nvSpPr>
        <dsp:cNvPr id="0" name=""/>
        <dsp:cNvSpPr/>
      </dsp:nvSpPr>
      <dsp:spPr>
        <a:xfrm>
          <a:off x="3579999" y="3261479"/>
          <a:ext cx="3029230" cy="34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869"/>
              </a:lnTo>
              <a:lnTo>
                <a:pt x="3029230" y="174869"/>
              </a:lnTo>
              <a:lnTo>
                <a:pt x="3029230" y="346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7F1D9-C9C5-4D41-A3E4-B3377A5094DE}">
      <dsp:nvSpPr>
        <dsp:cNvPr id="0" name=""/>
        <dsp:cNvSpPr/>
      </dsp:nvSpPr>
      <dsp:spPr>
        <a:xfrm>
          <a:off x="3534279" y="3261479"/>
          <a:ext cx="91440" cy="3469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AB9C6-37A8-F44F-999A-AC03F70A9A73}">
      <dsp:nvSpPr>
        <dsp:cNvPr id="0" name=""/>
        <dsp:cNvSpPr/>
      </dsp:nvSpPr>
      <dsp:spPr>
        <a:xfrm>
          <a:off x="550769" y="3261479"/>
          <a:ext cx="3029230" cy="346984"/>
        </a:xfrm>
        <a:custGeom>
          <a:avLst/>
          <a:gdLst/>
          <a:ahLst/>
          <a:cxnLst/>
          <a:rect l="0" t="0" r="0" b="0"/>
          <a:pathLst>
            <a:path>
              <a:moveTo>
                <a:pt x="3029230" y="0"/>
              </a:moveTo>
              <a:lnTo>
                <a:pt x="3029230" y="174869"/>
              </a:lnTo>
              <a:lnTo>
                <a:pt x="0" y="174869"/>
              </a:lnTo>
              <a:lnTo>
                <a:pt x="0" y="346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67885-EFF1-FD46-8CD5-647245F79FD1}">
      <dsp:nvSpPr>
        <dsp:cNvPr id="0" name=""/>
        <dsp:cNvSpPr/>
      </dsp:nvSpPr>
      <dsp:spPr>
        <a:xfrm>
          <a:off x="3534279" y="1812956"/>
          <a:ext cx="91440" cy="3469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9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243CE-F9B3-2941-AE18-9CBEB8B028B4}">
      <dsp:nvSpPr>
        <dsp:cNvPr id="0" name=""/>
        <dsp:cNvSpPr/>
      </dsp:nvSpPr>
      <dsp:spPr>
        <a:xfrm>
          <a:off x="3029230" y="711418"/>
          <a:ext cx="1101538" cy="11015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2F58A-7275-4047-8A81-3D15A906F1A9}">
      <dsp:nvSpPr>
        <dsp:cNvPr id="0" name=""/>
        <dsp:cNvSpPr/>
      </dsp:nvSpPr>
      <dsp:spPr>
        <a:xfrm>
          <a:off x="4130768" y="708664"/>
          <a:ext cx="1652307" cy="1101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Azmi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Scrum Master</a:t>
          </a:r>
          <a:r>
            <a:rPr lang="en-GB" sz="1600" kern="1200" dirty="0"/>
            <a:t>/ Solution Designer</a:t>
          </a:r>
        </a:p>
      </dsp:txBody>
      <dsp:txXfrm>
        <a:off x="4130768" y="708664"/>
        <a:ext cx="1652307" cy="1101538"/>
      </dsp:txXfrm>
    </dsp:sp>
    <dsp:sp modelId="{9012A5E2-27D5-D244-AF00-0C8F4E72C97B}">
      <dsp:nvSpPr>
        <dsp:cNvPr id="0" name=""/>
        <dsp:cNvSpPr/>
      </dsp:nvSpPr>
      <dsp:spPr>
        <a:xfrm>
          <a:off x="3029230" y="2159941"/>
          <a:ext cx="1101538" cy="110153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7ADD8-697B-FF48-9C29-82D3BDA088E3}">
      <dsp:nvSpPr>
        <dsp:cNvPr id="0" name=""/>
        <dsp:cNvSpPr/>
      </dsp:nvSpPr>
      <dsp:spPr>
        <a:xfrm>
          <a:off x="4130768" y="2157187"/>
          <a:ext cx="1652307" cy="1101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 err="1">
              <a:solidFill>
                <a:schemeClr val="tx1"/>
              </a:solidFill>
            </a:rPr>
            <a:t>Syafiq</a:t>
          </a:r>
          <a:endParaRPr lang="en-GB" sz="2000" b="1" kern="1200" dirty="0">
            <a:solidFill>
              <a:schemeClr val="tx1"/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Lead Developer</a:t>
          </a:r>
        </a:p>
      </dsp:txBody>
      <dsp:txXfrm>
        <a:off x="4130768" y="2157187"/>
        <a:ext cx="1652307" cy="1101538"/>
      </dsp:txXfrm>
    </dsp:sp>
    <dsp:sp modelId="{D72CEF59-9F07-764F-897F-B34CFEDC7F41}">
      <dsp:nvSpPr>
        <dsp:cNvPr id="0" name=""/>
        <dsp:cNvSpPr/>
      </dsp:nvSpPr>
      <dsp:spPr>
        <a:xfrm>
          <a:off x="0" y="3608464"/>
          <a:ext cx="1101538" cy="110153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4125E-E46A-5A45-962A-15683391B19A}">
      <dsp:nvSpPr>
        <dsp:cNvPr id="0" name=""/>
        <dsp:cNvSpPr/>
      </dsp:nvSpPr>
      <dsp:spPr>
        <a:xfrm>
          <a:off x="1101538" y="3605710"/>
          <a:ext cx="1652307" cy="1101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Siti Hajar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Developer</a:t>
          </a:r>
          <a:endParaRPr lang="en-GB" sz="2000" kern="1200" dirty="0">
            <a:solidFill>
              <a:schemeClr val="tx1"/>
            </a:solidFill>
          </a:endParaRPr>
        </a:p>
      </dsp:txBody>
      <dsp:txXfrm>
        <a:off x="1101538" y="3605710"/>
        <a:ext cx="1652307" cy="1101538"/>
      </dsp:txXfrm>
    </dsp:sp>
    <dsp:sp modelId="{36870943-33D5-854B-8ED5-1D6081638167}">
      <dsp:nvSpPr>
        <dsp:cNvPr id="0" name=""/>
        <dsp:cNvSpPr/>
      </dsp:nvSpPr>
      <dsp:spPr>
        <a:xfrm>
          <a:off x="3029230" y="3608464"/>
          <a:ext cx="1101538" cy="1101538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3E550-4174-BB41-B429-031873577B60}">
      <dsp:nvSpPr>
        <dsp:cNvPr id="0" name=""/>
        <dsp:cNvSpPr/>
      </dsp:nvSpPr>
      <dsp:spPr>
        <a:xfrm>
          <a:off x="4130768" y="3605710"/>
          <a:ext cx="1652307" cy="1101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 err="1">
              <a:solidFill>
                <a:schemeClr val="tx1"/>
              </a:solidFill>
            </a:rPr>
            <a:t>Fadzli</a:t>
          </a:r>
          <a:endParaRPr lang="en-GB" sz="2000" b="1" kern="1200" dirty="0">
            <a:solidFill>
              <a:schemeClr val="tx1"/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Developer</a:t>
          </a:r>
        </a:p>
      </dsp:txBody>
      <dsp:txXfrm>
        <a:off x="4130768" y="3605710"/>
        <a:ext cx="1652307" cy="1101538"/>
      </dsp:txXfrm>
    </dsp:sp>
    <dsp:sp modelId="{C9B66BD6-0C9E-F24A-872B-7683CC7C5D10}">
      <dsp:nvSpPr>
        <dsp:cNvPr id="0" name=""/>
        <dsp:cNvSpPr/>
      </dsp:nvSpPr>
      <dsp:spPr>
        <a:xfrm>
          <a:off x="6058461" y="3608464"/>
          <a:ext cx="1101538" cy="1101538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265D-AACA-6445-8333-C052D7FC4FA9}">
      <dsp:nvSpPr>
        <dsp:cNvPr id="0" name=""/>
        <dsp:cNvSpPr/>
      </dsp:nvSpPr>
      <dsp:spPr>
        <a:xfrm>
          <a:off x="7159999" y="3605710"/>
          <a:ext cx="1652307" cy="1101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 err="1">
              <a:solidFill>
                <a:schemeClr val="tx1"/>
              </a:solidFill>
            </a:rPr>
            <a:t>Shahrul</a:t>
          </a:r>
          <a:r>
            <a:rPr lang="en-GB" sz="2000" b="1" kern="1200" dirty="0">
              <a:solidFill>
                <a:schemeClr val="tx1"/>
              </a:solidFill>
            </a:rPr>
            <a:t> Amir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Developer</a:t>
          </a:r>
        </a:p>
      </dsp:txBody>
      <dsp:txXfrm>
        <a:off x="7159999" y="3605710"/>
        <a:ext cx="1652307" cy="1101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6E93-978E-0E4E-A1B2-83865227D5E0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97CBE-6533-674F-BD99-66F08543F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46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ilealliance.org/glossary/product-owner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Scrum Master  - 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aking sure a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Scrum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team lives by the values and practices of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Scrum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ms-MY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ms-MY" dirty="0" err="1"/>
              <a:t>R</a:t>
            </a:r>
            <a:r>
              <a:rPr lang="ms-MY" b="0" i="0" dirty="0" err="1">
                <a:solidFill>
                  <a:srgbClr val="777777"/>
                </a:solidFill>
                <a:effectLst/>
                <a:latin typeface="sofia-pro"/>
              </a:rPr>
              <a:t>esponsibilities</a:t>
            </a:r>
            <a:r>
              <a:rPr lang="ms-MY" b="0" i="0" dirty="0">
                <a:solidFill>
                  <a:srgbClr val="777777"/>
                </a:solidFill>
                <a:effectLst/>
                <a:latin typeface="sofia-pro"/>
              </a:rPr>
              <a:t> </a:t>
            </a:r>
            <a:r>
              <a:rPr lang="ms-MY" b="0" i="0" dirty="0" err="1">
                <a:solidFill>
                  <a:srgbClr val="777777"/>
                </a:solidFill>
                <a:effectLst/>
                <a:latin typeface="sofia-pro"/>
              </a:rPr>
              <a:t>of</a:t>
            </a:r>
            <a:r>
              <a:rPr lang="ms-MY" b="0" i="0" dirty="0">
                <a:solidFill>
                  <a:srgbClr val="777777"/>
                </a:solidFill>
                <a:effectLst/>
                <a:latin typeface="sofia-pro"/>
              </a:rPr>
              <a:t> </a:t>
            </a:r>
            <a:r>
              <a:rPr lang="ms-MY" b="0" i="0" dirty="0" err="1">
                <a:solidFill>
                  <a:srgbClr val="777777"/>
                </a:solidFill>
                <a:effectLst/>
                <a:latin typeface="sofia-pro"/>
              </a:rPr>
              <a:t>this</a:t>
            </a:r>
            <a:r>
              <a:rPr lang="ms-MY" b="0" i="0" dirty="0">
                <a:solidFill>
                  <a:srgbClr val="777777"/>
                </a:solidFill>
                <a:effectLst/>
                <a:latin typeface="sofia-pro"/>
              </a:rPr>
              <a:t> </a:t>
            </a:r>
            <a:r>
              <a:rPr lang="ms-MY" b="0" i="0" dirty="0" err="1">
                <a:solidFill>
                  <a:srgbClr val="777777"/>
                </a:solidFill>
                <a:effectLst/>
                <a:latin typeface="sofia-pro"/>
              </a:rPr>
              <a:t>role</a:t>
            </a:r>
            <a:r>
              <a:rPr lang="ms-MY" b="0" i="0" dirty="0">
                <a:solidFill>
                  <a:srgbClr val="777777"/>
                </a:solidFill>
                <a:effectLst/>
                <a:latin typeface="sofia-pro"/>
              </a:rPr>
              <a:t>:</a:t>
            </a:r>
            <a:endParaRPr lang="ms-MY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77777"/>
                </a:solidFill>
                <a:effectLst/>
                <a:latin typeface="sofia-pro"/>
              </a:rPr>
              <a:t>Clearing obstacles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77777"/>
                </a:solidFill>
                <a:effectLst/>
                <a:latin typeface="sofia-pro"/>
              </a:rPr>
              <a:t>Establishing an environment where the team can be effective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77777"/>
                </a:solidFill>
                <a:effectLst/>
                <a:latin typeface="sofia-pro"/>
              </a:rPr>
              <a:t>Addressing team dynamics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77777"/>
                </a:solidFill>
                <a:effectLst/>
                <a:latin typeface="sofia-pro"/>
              </a:rPr>
              <a:t>Ensuring a good relationship between the team and </a:t>
            </a:r>
            <a:r>
              <a:rPr lang="en-US" b="0" i="0" u="none" strike="noStrike" dirty="0">
                <a:solidFill>
                  <a:srgbClr val="287FD6"/>
                </a:solidFill>
                <a:effectLst/>
                <a:latin typeface="sofia-pro"/>
                <a:hlinkClick r:id="rId3"/>
              </a:rPr>
              <a:t>product owner</a:t>
            </a:r>
            <a:r>
              <a:rPr lang="en-US" b="0" i="0" dirty="0">
                <a:solidFill>
                  <a:srgbClr val="777777"/>
                </a:solidFill>
                <a:effectLst/>
                <a:latin typeface="sofia-pro"/>
              </a:rPr>
              <a:t> as well as others outside the team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77777"/>
                </a:solidFill>
                <a:effectLst/>
                <a:latin typeface="sofia-pro"/>
              </a:rPr>
              <a:t>Protecting the team from outside interruptions and distractions.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777777"/>
              </a:solidFill>
              <a:effectLst/>
              <a:latin typeface="sofia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77777"/>
                </a:solidFill>
                <a:effectLst/>
                <a:latin typeface="sofia-pro"/>
              </a:rPr>
              <a:t>Solution Designer -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Responsible for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designing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the essential core 'building block's that make up a technical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ms-MY" b="0" i="0" dirty="0" err="1">
                <a:solidFill>
                  <a:srgbClr val="777777"/>
                </a:solidFill>
                <a:effectLst/>
                <a:latin typeface="sofia-pro"/>
              </a:rPr>
              <a:t>Responsibilities</a:t>
            </a:r>
            <a:r>
              <a:rPr lang="ms-MY" b="0" i="0" dirty="0">
                <a:solidFill>
                  <a:srgbClr val="777777"/>
                </a:solidFill>
                <a:effectLst/>
                <a:latin typeface="sofia-pro"/>
              </a:rPr>
              <a:t> </a:t>
            </a:r>
            <a:r>
              <a:rPr lang="ms-MY" b="0" i="0" dirty="0" err="1">
                <a:solidFill>
                  <a:srgbClr val="777777"/>
                </a:solidFill>
                <a:effectLst/>
                <a:latin typeface="sofia-pro"/>
              </a:rPr>
              <a:t>of</a:t>
            </a:r>
            <a:r>
              <a:rPr lang="ms-MY" b="0" i="0" dirty="0">
                <a:solidFill>
                  <a:srgbClr val="777777"/>
                </a:solidFill>
                <a:effectLst/>
                <a:latin typeface="sofia-pro"/>
              </a:rPr>
              <a:t> </a:t>
            </a:r>
            <a:r>
              <a:rPr lang="ms-MY" b="0" i="0" dirty="0" err="1">
                <a:solidFill>
                  <a:srgbClr val="777777"/>
                </a:solidFill>
                <a:effectLst/>
                <a:latin typeface="sofia-pro"/>
              </a:rPr>
              <a:t>this</a:t>
            </a:r>
            <a:r>
              <a:rPr lang="ms-MY" b="0" i="0" dirty="0">
                <a:solidFill>
                  <a:srgbClr val="777777"/>
                </a:solidFill>
                <a:effectLst/>
                <a:latin typeface="sofia-pro"/>
              </a:rPr>
              <a:t> </a:t>
            </a:r>
            <a:r>
              <a:rPr lang="ms-MY" b="0" i="0" dirty="0" err="1">
                <a:solidFill>
                  <a:srgbClr val="777777"/>
                </a:solidFill>
                <a:effectLst/>
                <a:latin typeface="sofia-pro"/>
              </a:rPr>
              <a:t>role</a:t>
            </a:r>
            <a:r>
              <a:rPr lang="ms-MY" b="0" i="0" dirty="0">
                <a:solidFill>
                  <a:srgbClr val="777777"/>
                </a:solidFill>
                <a:effectLst/>
                <a:latin typeface="sofia-pro"/>
              </a:rPr>
              <a:t>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Responsible for the overall integrity of solution so must have knowledge of existing system set, the company’s overall systems strategy and any applicable IT standards.</a:t>
            </a:r>
            <a:endParaRPr lang="ms-MY" b="0" i="0" dirty="0">
              <a:solidFill>
                <a:srgbClr val="777777"/>
              </a:solidFill>
              <a:effectLst/>
              <a:latin typeface="sofia-pro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777777"/>
              </a:solidFill>
              <a:effectLst/>
              <a:latin typeface="sofia-pr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ms-MY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7CBE-6533-674F-BD99-66F08543F3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Agile Tools Definitions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Taiga -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open-source project management software that supports teams that work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Agile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across both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Scrum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and Kanban frameworks.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ClickUp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- a cloud-based collaboration and project management tool suitable for businesses of all sizes and industries.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DevOps Tool Definition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Renogen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- a development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tool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to separate feature notes from product versions.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Integration Tools Definitions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Sourcetree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free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Git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desktop client for developers on Windows.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Visual Studio - an integrated development environment that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used to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develop computer programs for Windows.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Postman - a popular API client that makes it easy for developers to create, share, test and document APIs.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GitLab -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an open source end-to-end software development platform with built-in version control, issue tracking, code review, CI/CD, and more.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Runner - </a:t>
            </a:r>
            <a:r>
              <a:rPr lang="en-US" b="0" i="0" dirty="0">
                <a:solidFill>
                  <a:srgbClr val="1F1F1F"/>
                </a:solidFill>
                <a:effectLst/>
                <a:latin typeface="-apple-system"/>
              </a:rPr>
              <a:t>an application that works with GitLab CI/CD to run jobs in a pipeline.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Swagger -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an Interface Description Language for describing RESTful APIs expressed using JSON.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Development Tools Definitions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Ionic - a powerful HTML5 SDK that helps you build native-feeling mobile apps using web technologies like HTML, CSS, and 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Microsoft.net -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software framework developed by Microsoft that runs primarily on Microsoft Windows.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PHP -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popular general-purpose scripting language that is especially suited to web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One signal -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fastest and most reliable service to send push notifications, in-app messages, and emails to your users on mobile and web, including content management platforms like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Wordpress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and Shopify.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Oracle Database -   a multi-model relational database management system, mainly designed for enterprise grid computing and data warehousing.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MySQL -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 fully managed database service to deploy cloud-native applications. 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7CBE-6533-674F-BD99-66F08543F3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72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s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7CBE-6533-674F-BD99-66F08543F3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71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B1D14D-20BA-984E-990D-C4722A1EB861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D462ED-2B8B-7B44-8512-756C2DA929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A630E-48B2-1043-9F4E-01B9364642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5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B0487C-BDA0-5244-A922-4DAC08E3C0B6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55B066-79BE-1F4F-B0F6-296599AAA1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1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A27FC2-8856-8A4C-A925-D4E9CFE8C5B4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7E24A-C308-B14C-BD1A-3CA3315E29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1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CC87911-3355-0A42-94C4-4AC1FA0914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E57FF-C6F4-F94A-AD30-F9957986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F8492-92F0-B74E-A39E-BA1341755161}" type="datetimeFigureOut">
              <a:rPr lang="en-US"/>
              <a:pPr>
                <a:defRPr/>
              </a:pPr>
              <a:t>12/31/20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F8523-D721-8949-A08A-F22045175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34DE1-6386-8B43-8B26-7FA48E8A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03D7A-941B-704F-AEB3-EBA1883390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72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F2C39285-23F1-6348-872C-A7A05D2C69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DB1CD-BFCC-3E48-8C94-782DF1947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38BA9-EC60-4444-9764-44F20F18A7FB}" type="datetimeFigureOut">
              <a:rPr lang="en-US"/>
              <a:pPr>
                <a:defRPr/>
              </a:pPr>
              <a:t>12/31/20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05F72-FD8B-5D45-B6C7-C4A5E620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88399-2560-964A-8CA6-8B41C435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99EF0-2BD8-1542-9644-CB6BF78CCB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92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933150F-FBE6-A342-8293-1932F456AD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182B3FA-16BF-144B-BD06-3C86D7BD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41BB7-EBAC-C942-A449-FC8EF0D63B38}" type="datetimeFigureOut">
              <a:rPr lang="en-US"/>
              <a:pPr>
                <a:defRPr/>
              </a:pPr>
              <a:t>12/31/20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100647-6DE3-FB4F-97A0-0365DB0C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8E48A5-CA43-B841-9594-F5D19552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B9977-56D3-2C44-A7CB-2C98BD6B63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35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6667ED3-DB6F-4C4E-A347-9E778D9D40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860A7BE-C0BD-CE4B-9B76-91CDC1A0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9C28-1514-9749-B03F-F09BFC1C2FDE}" type="datetimeFigureOut">
              <a:rPr lang="en-US"/>
              <a:pPr>
                <a:defRPr/>
              </a:pPr>
              <a:t>12/31/20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878D47A-BE55-C949-B055-2B1649C2F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4D14A2D-89BE-4C49-990E-B25BD30F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92072-6097-0E46-BC6C-86E53D2C7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58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9C69C14-71E7-7E45-8CA0-658AA7E205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81C6E713-A0CC-0B4C-9E58-C4C972F4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D3885-112F-4847-8C0D-4C7D083B6985}" type="datetimeFigureOut">
              <a:rPr lang="en-US"/>
              <a:pPr>
                <a:defRPr/>
              </a:pPr>
              <a:t>12/31/20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432DB712-C1F3-B444-AAB9-638E01CD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005E20F6-9681-1C47-A973-57E4A6126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E258C-DFB6-9B4B-8A31-525F8550F8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2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C909B015-1951-3742-9C91-4AF2D46A08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4D6447-46EF-4D76-B6F0-24723C8F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EBC35D6-7062-1149-8B4A-ADABAB49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B96267-AC5A-554E-A5A3-2DB8A9688552}" type="datetimeFigureOut">
              <a:rPr lang="en-US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878EEFC-B3F3-014F-872F-4D8EECCE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1718A5D-8F13-994F-876E-0398C521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B58ADC-649D-3E4C-94F8-D077350C32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5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EBB910A2-36FF-9845-B456-F9C16F2835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59D11D-D97F-42D6-ACE2-0CBB2BA3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6C7D8813-4916-4A4B-9323-4DAC1006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5789B8-68A7-2040-BFFC-CFC6C69A10E5}" type="datetimeFigureOut">
              <a:rPr lang="en-US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7BE69D1-FE14-F747-A95D-8EF84927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CBA5422-191D-C248-AD7D-8C8F93AD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AF9D6F-D7F5-C94A-8B31-94A9D88DC1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4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17573D-FADE-8046-855F-94FBCCEF9760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DD1439-E5ED-2047-8ED5-6C190C2611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1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17573D-FADE-8046-855F-94FBCCEF9760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DD1439-E5ED-2047-8ED5-6C190C2611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7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D4A83E-F015-E244-ABD3-FBF64D22265A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6D429E-3741-6244-8AB3-A7BDC59A81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0450C7E9-44E6-7944-8F83-033BE20551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47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17573D-FADE-8046-855F-94FBCCEF9760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DD1439-E5ED-2047-8ED5-6C190C2611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8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17573D-FADE-8046-855F-94FBCCEF9760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DD1439-E5ED-2047-8ED5-6C190C2611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5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089331-56A9-974E-982B-DE0E28438A74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9D9598-F160-504D-A902-248348D563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4D3E965-99A2-3540-A6BF-630FA2A39D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94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693F5A-E9FC-C44E-811A-D03105A11A38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4D1EF6-CDE2-B44A-B905-4783B6ABF1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061300-5EBC-6140-A82C-9C362E1111D3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2D78F-094F-9945-8EC4-3EC700F92D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43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A17573D-FADE-8046-855F-94FBCCEF9760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DD1439-E5ED-2047-8ED5-6C190C2611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3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797" r:id="rId14"/>
    <p:sldLayoutId id="2147483798" r:id="rId15"/>
    <p:sldLayoutId id="2147483800" r:id="rId16"/>
    <p:sldLayoutId id="2147483801" r:id="rId17"/>
    <p:sldLayoutId id="214748380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tif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7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316BA8-EFD8-4056-B5B4-01555F1655E0}"/>
              </a:ext>
            </a:extLst>
          </p:cNvPr>
          <p:cNvCxnSpPr>
            <a:cxnSpLocks/>
          </p:cNvCxnSpPr>
          <p:nvPr/>
        </p:nvCxnSpPr>
        <p:spPr>
          <a:xfrm>
            <a:off x="698500" y="2387600"/>
            <a:ext cx="529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E58691-3F85-42F3-AD1B-E26F22405C81}"/>
              </a:ext>
            </a:extLst>
          </p:cNvPr>
          <p:cNvCxnSpPr>
            <a:cxnSpLocks/>
          </p:cNvCxnSpPr>
          <p:nvPr/>
        </p:nvCxnSpPr>
        <p:spPr>
          <a:xfrm>
            <a:off x="698500" y="4495800"/>
            <a:ext cx="5295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9AE32066-699A-994A-8569-0910D0B3C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978" y="3088936"/>
            <a:ext cx="4384944" cy="8992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3958F-CEBB-304C-8413-3AF0A1378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7323" y="720725"/>
            <a:ext cx="4235117" cy="55928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47AED2A-4490-BF47-B3E0-9B4B31332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784226"/>
            <a:ext cx="5791200" cy="50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200" b="1" dirty="0">
                <a:latin typeface="Calibri Light" panose="020F0302020204030204" pitchFamily="34" charset="0"/>
              </a:rPr>
              <a:t>Collaboration Tool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27A7A-AD14-C74D-BFF7-DAB18165E10A}"/>
              </a:ext>
            </a:extLst>
          </p:cNvPr>
          <p:cNvSpPr txBox="1"/>
          <p:nvPr/>
        </p:nvSpPr>
        <p:spPr>
          <a:xfrm>
            <a:off x="10985500" y="3581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E4D4719C-4AA8-495D-B3E8-84C6053655FF}"/>
              </a:ext>
            </a:extLst>
          </p:cNvPr>
          <p:cNvSpPr/>
          <p:nvPr/>
        </p:nvSpPr>
        <p:spPr>
          <a:xfrm>
            <a:off x="0" y="2260600"/>
            <a:ext cx="6261100" cy="939800"/>
          </a:xfrm>
          <a:prstGeom prst="homePlate">
            <a:avLst/>
          </a:prstGeom>
          <a:solidFill>
            <a:srgbClr val="830F3E"/>
          </a:solidFill>
          <a:ln>
            <a:solidFill>
              <a:srgbClr val="841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6DA26-DB8F-422F-AD96-35563E7B47ED}"/>
              </a:ext>
            </a:extLst>
          </p:cNvPr>
          <p:cNvSpPr txBox="1"/>
          <p:nvPr/>
        </p:nvSpPr>
        <p:spPr>
          <a:xfrm>
            <a:off x="1625600" y="2376557"/>
            <a:ext cx="209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solidFill>
                  <a:schemeClr val="bg1"/>
                </a:solidFill>
                <a:latin typeface="Calibri Light" panose="020F0302020204030204" pitchFamily="34" charset="0"/>
              </a:rPr>
              <a:t>Telegram</a:t>
            </a:r>
            <a:endParaRPr lang="ms-MY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5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512BFBEF-4D2B-A147-B484-41F9B662B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74" y="759270"/>
            <a:ext cx="5440326" cy="79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200" b="1" dirty="0">
                <a:latin typeface="Calibri Light" panose="020F0302020204030204" pitchFamily="34" charset="0"/>
              </a:rPr>
              <a:t>Project Timeline</a:t>
            </a:r>
          </a:p>
          <a:p>
            <a:pPr>
              <a:lnSpc>
                <a:spcPct val="90000"/>
              </a:lnSpc>
            </a:pPr>
            <a:r>
              <a:rPr lang="en-US" altLang="en-US" b="1" i="1" dirty="0">
                <a:solidFill>
                  <a:srgbClr val="830E3D"/>
                </a:solidFill>
                <a:latin typeface="Calibri Light" panose="020F0302020204030204" pitchFamily="34" charset="0"/>
              </a:rPr>
              <a:t>since March 2019</a:t>
            </a:r>
            <a:endParaRPr lang="en-US" altLang="en-US" sz="3200" b="1" i="1" dirty="0">
              <a:solidFill>
                <a:srgbClr val="830E3D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2E4F-8852-694E-9501-FC66DE9C7587}"/>
              </a:ext>
            </a:extLst>
          </p:cNvPr>
          <p:cNvCxnSpPr/>
          <p:nvPr/>
        </p:nvCxnSpPr>
        <p:spPr>
          <a:xfrm>
            <a:off x="0" y="3572253"/>
            <a:ext cx="12188825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02D0C2D-8C08-0741-B4C1-AD7E3B1E9B0D}"/>
              </a:ext>
            </a:extLst>
          </p:cNvPr>
          <p:cNvSpPr txBox="1"/>
          <p:nvPr/>
        </p:nvSpPr>
        <p:spPr>
          <a:xfrm>
            <a:off x="269590" y="3694198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76BB5F-953D-204D-ACC9-762FAC9F97E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53750" y="3911761"/>
            <a:ext cx="550706" cy="5507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D75BBB-DB45-074C-8C65-FA67FEB22F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693" y="3449751"/>
            <a:ext cx="307987" cy="307987"/>
          </a:xfrm>
          <a:prstGeom prst="rect">
            <a:avLst/>
          </a:prstGeom>
        </p:spPr>
      </p:pic>
      <p:sp>
        <p:nvSpPr>
          <p:cNvPr id="35" name="Subtitle 2">
            <a:extLst>
              <a:ext uri="{FF2B5EF4-FFF2-40B4-BE49-F238E27FC236}">
                <a16:creationId xmlns:a16="http://schemas.microsoft.com/office/drawing/2014/main" id="{09314B25-69F8-1C41-A5D3-DC68E05FF71B}"/>
              </a:ext>
            </a:extLst>
          </p:cNvPr>
          <p:cNvSpPr txBox="1">
            <a:spLocks/>
          </p:cNvSpPr>
          <p:nvPr/>
        </p:nvSpPr>
        <p:spPr>
          <a:xfrm rot="16200000">
            <a:off x="-453251" y="2583514"/>
            <a:ext cx="1402771" cy="29447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VERSION 1.0 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1C4FCC-4BF7-1246-B24A-E6A639FB6E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58512" y="1504411"/>
            <a:ext cx="525997" cy="52599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B9E99E7-8F2F-224A-A0DE-BE16841FF872}"/>
              </a:ext>
            </a:extLst>
          </p:cNvPr>
          <p:cNvSpPr txBox="1"/>
          <p:nvPr/>
        </p:nvSpPr>
        <p:spPr>
          <a:xfrm>
            <a:off x="1470706" y="1974388"/>
            <a:ext cx="3443514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Lato Bold" charset="0"/>
                <a:ea typeface="Lato Bold" charset="0"/>
                <a:cs typeface="Lato Bold" charset="0"/>
              </a:rPr>
              <a:t>START AGILE IMPLEMENTATION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36F4E1-3774-8749-A525-08530178A9EC}"/>
              </a:ext>
            </a:extLst>
          </p:cNvPr>
          <p:cNvCxnSpPr>
            <a:cxnSpLocks/>
          </p:cNvCxnSpPr>
          <p:nvPr/>
        </p:nvCxnSpPr>
        <p:spPr>
          <a:xfrm>
            <a:off x="1483406" y="2029365"/>
            <a:ext cx="14984" cy="1479388"/>
          </a:xfrm>
          <a:prstGeom prst="line">
            <a:avLst/>
          </a:prstGeom>
          <a:ln w="127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ubtitle 2">
            <a:extLst>
              <a:ext uri="{FF2B5EF4-FFF2-40B4-BE49-F238E27FC236}">
                <a16:creationId xmlns:a16="http://schemas.microsoft.com/office/drawing/2014/main" id="{BBD03F59-744C-C941-8F3D-27EE71236722}"/>
              </a:ext>
            </a:extLst>
          </p:cNvPr>
          <p:cNvSpPr txBox="1">
            <a:spLocks/>
          </p:cNvSpPr>
          <p:nvPr/>
        </p:nvSpPr>
        <p:spPr>
          <a:xfrm>
            <a:off x="3858892" y="4362448"/>
            <a:ext cx="1185366" cy="26369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18 Developers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2FC1C4-B6E1-AF44-AA26-C3806AFF78CD}"/>
              </a:ext>
            </a:extLst>
          </p:cNvPr>
          <p:cNvSpPr txBox="1"/>
          <p:nvPr/>
        </p:nvSpPr>
        <p:spPr>
          <a:xfrm>
            <a:off x="1440905" y="3183275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E51B4A-54F5-894D-B035-D05A00EB1FC8}"/>
              </a:ext>
            </a:extLst>
          </p:cNvPr>
          <p:cNvSpPr txBox="1"/>
          <p:nvPr/>
        </p:nvSpPr>
        <p:spPr>
          <a:xfrm>
            <a:off x="2445971" y="3700037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SPRINT#2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B0BAD54-21A1-924E-9E08-7B5CF3AAD1D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459806" y="3916246"/>
            <a:ext cx="550706" cy="55070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5A37D6-9281-044A-A94A-E39B5D633AA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511090" y="2718348"/>
            <a:ext cx="550706" cy="55070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EA5564-3A26-0A4C-B357-7D9FAF26529E}"/>
              </a:ext>
            </a:extLst>
          </p:cNvPr>
          <p:cNvSpPr txBox="1"/>
          <p:nvPr/>
        </p:nvSpPr>
        <p:spPr>
          <a:xfrm>
            <a:off x="3511993" y="3188383"/>
            <a:ext cx="84670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9A88B57-5E0A-1A45-8C7F-7821CCB1391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684216" y="2755487"/>
            <a:ext cx="550706" cy="55070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BFF934A-DB3A-7B4F-8AB3-887D9D622E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61750" y="3446255"/>
            <a:ext cx="307987" cy="30798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3BF8A02-9126-9341-BBE8-0949806AC314}"/>
              </a:ext>
            </a:extLst>
          </p:cNvPr>
          <p:cNvSpPr txBox="1"/>
          <p:nvPr/>
        </p:nvSpPr>
        <p:spPr>
          <a:xfrm>
            <a:off x="4553880" y="3702421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148505-D061-964F-AA5D-07F6AFCA822E}"/>
              </a:ext>
            </a:extLst>
          </p:cNvPr>
          <p:cNvSpPr txBox="1"/>
          <p:nvPr/>
        </p:nvSpPr>
        <p:spPr>
          <a:xfrm>
            <a:off x="5647439" y="3185096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SPRINT#5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B4EA43A-A883-B448-B49F-DE2C68D348A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74094" y="2749968"/>
            <a:ext cx="550706" cy="55070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70EDE5F-A2F9-8948-9EF4-6797C826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1892" y="3444153"/>
            <a:ext cx="400879" cy="40087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63799FE-D654-8542-8970-D90C7B111E7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639599" y="3858657"/>
            <a:ext cx="550706" cy="55070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04D27FA-6E29-EF42-B8D9-BDA62ADB0065}"/>
              </a:ext>
            </a:extLst>
          </p:cNvPr>
          <p:cNvSpPr txBox="1"/>
          <p:nvPr/>
        </p:nvSpPr>
        <p:spPr>
          <a:xfrm>
            <a:off x="6592488" y="3701258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SPRINT#6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3145E2C-780A-C64D-B1BC-F3619209624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781052" y="3887056"/>
            <a:ext cx="550706" cy="5507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F1B74FE-3D90-3549-9F5B-BC12ADE39B00}"/>
              </a:ext>
            </a:extLst>
          </p:cNvPr>
          <p:cNvSpPr txBox="1"/>
          <p:nvPr/>
        </p:nvSpPr>
        <p:spPr>
          <a:xfrm>
            <a:off x="7716223" y="3179008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63D64D-D6DA-BC44-986C-58194180FE1F}"/>
              </a:ext>
            </a:extLst>
          </p:cNvPr>
          <p:cNvSpPr txBox="1"/>
          <p:nvPr/>
        </p:nvSpPr>
        <p:spPr>
          <a:xfrm>
            <a:off x="8805118" y="3737279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SPRINT#8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8EF7796-ECC1-7142-B81D-9152A1ED568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953563" y="3894442"/>
            <a:ext cx="550706" cy="55070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26C26B5-2300-224E-AB78-7617251D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1459" y="3450375"/>
            <a:ext cx="307987" cy="30798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581063-4ECF-204A-A992-73016960454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7849130" y="2755487"/>
            <a:ext cx="550706" cy="55070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2171E7C-CE0D-C445-AC5A-792237DAE682}"/>
              </a:ext>
            </a:extLst>
          </p:cNvPr>
          <p:cNvSpPr txBox="1"/>
          <p:nvPr/>
        </p:nvSpPr>
        <p:spPr>
          <a:xfrm>
            <a:off x="9842547" y="3172073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4A3A00-1716-4245-84FD-0D609F5135FD}"/>
              </a:ext>
            </a:extLst>
          </p:cNvPr>
          <p:cNvSpPr txBox="1"/>
          <p:nvPr/>
        </p:nvSpPr>
        <p:spPr>
          <a:xfrm>
            <a:off x="10828005" y="3745268"/>
            <a:ext cx="928460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SPRINT#10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30450B4-11F1-B141-A1AA-15FE7AD8B5D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0949572" y="3904539"/>
            <a:ext cx="550706" cy="5507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A3983C-C62D-0247-A1A9-3E16C8A6D87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40800" y="3468285"/>
            <a:ext cx="307987" cy="30798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292D9B8-3175-0E43-B568-DD7AC743FBD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950765" y="2718348"/>
            <a:ext cx="550706" cy="550706"/>
          </a:xfrm>
          <a:prstGeom prst="rect">
            <a:avLst/>
          </a:prstGeom>
        </p:spPr>
      </p:pic>
      <p:sp>
        <p:nvSpPr>
          <p:cNvPr id="64" name="Subtitle 2">
            <a:extLst>
              <a:ext uri="{FF2B5EF4-FFF2-40B4-BE49-F238E27FC236}">
                <a16:creationId xmlns:a16="http://schemas.microsoft.com/office/drawing/2014/main" id="{E0A23CA0-6641-8F40-9799-019E7B639B68}"/>
              </a:ext>
            </a:extLst>
          </p:cNvPr>
          <p:cNvSpPr txBox="1">
            <a:spLocks/>
          </p:cNvSpPr>
          <p:nvPr/>
        </p:nvSpPr>
        <p:spPr>
          <a:xfrm rot="16200000">
            <a:off x="-377509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4 Mar 2018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B3868EA4-AB81-1C46-8DFC-B65203522299}"/>
              </a:ext>
            </a:extLst>
          </p:cNvPr>
          <p:cNvSpPr txBox="1">
            <a:spLocks/>
          </p:cNvSpPr>
          <p:nvPr/>
        </p:nvSpPr>
        <p:spPr>
          <a:xfrm rot="16200000">
            <a:off x="633108" y="2655062"/>
            <a:ext cx="1259674" cy="29447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00" b="1" dirty="0">
                <a:solidFill>
                  <a:srgbClr val="D19500"/>
                </a:solidFill>
                <a:latin typeface="Lato Light" charset="0"/>
                <a:ea typeface="Lato Light" charset="0"/>
                <a:cs typeface="Lato Light" charset="0"/>
              </a:rPr>
              <a:t>VERSION  2.0 </a:t>
            </a: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A3C1CE69-EC08-174F-B58A-40B4B8AD8BCA}"/>
              </a:ext>
            </a:extLst>
          </p:cNvPr>
          <p:cNvSpPr txBox="1">
            <a:spLocks/>
          </p:cNvSpPr>
          <p:nvPr/>
        </p:nvSpPr>
        <p:spPr>
          <a:xfrm rot="16200000">
            <a:off x="662701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4 Mar</a:t>
            </a:r>
          </a:p>
        </p:txBody>
      </p:sp>
      <p:sp>
        <p:nvSpPr>
          <p:cNvPr id="67" name="Subtitle 2">
            <a:extLst>
              <a:ext uri="{FF2B5EF4-FFF2-40B4-BE49-F238E27FC236}">
                <a16:creationId xmlns:a16="http://schemas.microsoft.com/office/drawing/2014/main" id="{411F784A-5943-CC4A-BD41-B7AEC72525BE}"/>
              </a:ext>
            </a:extLst>
          </p:cNvPr>
          <p:cNvSpPr txBox="1">
            <a:spLocks/>
          </p:cNvSpPr>
          <p:nvPr/>
        </p:nvSpPr>
        <p:spPr>
          <a:xfrm rot="16200000">
            <a:off x="1716358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28 Mar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957C1C66-3295-CB4D-854B-66725433984C}"/>
              </a:ext>
            </a:extLst>
          </p:cNvPr>
          <p:cNvSpPr txBox="1">
            <a:spLocks/>
          </p:cNvSpPr>
          <p:nvPr/>
        </p:nvSpPr>
        <p:spPr>
          <a:xfrm rot="16200000">
            <a:off x="2770015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18 Apr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FAC7B724-94D0-1546-B4A1-91D9C32AE6BC}"/>
              </a:ext>
            </a:extLst>
          </p:cNvPr>
          <p:cNvSpPr txBox="1">
            <a:spLocks/>
          </p:cNvSpPr>
          <p:nvPr/>
        </p:nvSpPr>
        <p:spPr>
          <a:xfrm rot="16200000">
            <a:off x="3823672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16 May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0BDB3954-CB06-6248-8A1E-3B0E90DC894D}"/>
              </a:ext>
            </a:extLst>
          </p:cNvPr>
          <p:cNvSpPr txBox="1">
            <a:spLocks/>
          </p:cNvSpPr>
          <p:nvPr/>
        </p:nvSpPr>
        <p:spPr>
          <a:xfrm rot="16200000">
            <a:off x="4748450" y="2541917"/>
            <a:ext cx="1509047" cy="27139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chemeClr val="accent1"/>
                </a:solidFill>
                <a:latin typeface="Lato Light" charset="0"/>
                <a:ea typeface="Lato Light" charset="0"/>
                <a:cs typeface="Lato Light" charset="0"/>
              </a:rPr>
              <a:t>Ver 3.10 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D000AEA0-7FFE-E64A-88B1-BE21B14F916E}"/>
              </a:ext>
            </a:extLst>
          </p:cNvPr>
          <p:cNvSpPr txBox="1">
            <a:spLocks/>
          </p:cNvSpPr>
          <p:nvPr/>
        </p:nvSpPr>
        <p:spPr>
          <a:xfrm rot="16200000">
            <a:off x="4877329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1 July</a:t>
            </a:r>
          </a:p>
        </p:txBody>
      </p:sp>
      <p:sp>
        <p:nvSpPr>
          <p:cNvPr id="72" name="Subtitle 2">
            <a:extLst>
              <a:ext uri="{FF2B5EF4-FFF2-40B4-BE49-F238E27FC236}">
                <a16:creationId xmlns:a16="http://schemas.microsoft.com/office/drawing/2014/main" id="{0CFA5BAE-0962-2642-BDA8-F492BF9B1CA9}"/>
              </a:ext>
            </a:extLst>
          </p:cNvPr>
          <p:cNvSpPr txBox="1">
            <a:spLocks/>
          </p:cNvSpPr>
          <p:nvPr/>
        </p:nvSpPr>
        <p:spPr>
          <a:xfrm rot="16200000">
            <a:off x="6046519" y="2766154"/>
            <a:ext cx="1020222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chemeClr val="accent1"/>
                </a:solidFill>
                <a:latin typeface="Lato Light" charset="0"/>
                <a:ea typeface="Lato Light" charset="0"/>
                <a:cs typeface="Lato Light" charset="0"/>
              </a:rPr>
              <a:t>Ver 3.12 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537CDF56-107F-7F47-94B1-B2C20C147072}"/>
              </a:ext>
            </a:extLst>
          </p:cNvPr>
          <p:cNvSpPr txBox="1">
            <a:spLocks/>
          </p:cNvSpPr>
          <p:nvPr/>
        </p:nvSpPr>
        <p:spPr>
          <a:xfrm rot="16200000">
            <a:off x="5930986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9 Aug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95A160A1-8CBB-F448-9615-B21DB669188C}"/>
              </a:ext>
            </a:extLst>
          </p:cNvPr>
          <p:cNvSpPr txBox="1">
            <a:spLocks/>
          </p:cNvSpPr>
          <p:nvPr/>
        </p:nvSpPr>
        <p:spPr>
          <a:xfrm rot="16200000">
            <a:off x="6984643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1 Sept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70CF0139-7F29-7E42-A405-56595C016CE6}"/>
              </a:ext>
            </a:extLst>
          </p:cNvPr>
          <p:cNvSpPr txBox="1">
            <a:spLocks/>
          </p:cNvSpPr>
          <p:nvPr/>
        </p:nvSpPr>
        <p:spPr>
          <a:xfrm rot="16200000">
            <a:off x="6835941" y="2536362"/>
            <a:ext cx="1521019" cy="29447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00" b="1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VERSION 4.0 </a:t>
            </a:r>
          </a:p>
        </p:txBody>
      </p:sp>
      <p:sp>
        <p:nvSpPr>
          <p:cNvPr id="76" name="Subtitle 2">
            <a:extLst>
              <a:ext uri="{FF2B5EF4-FFF2-40B4-BE49-F238E27FC236}">
                <a16:creationId xmlns:a16="http://schemas.microsoft.com/office/drawing/2014/main" id="{F869CF2D-33BB-AD41-92E7-3F839153F6F6}"/>
              </a:ext>
            </a:extLst>
          </p:cNvPr>
          <p:cNvSpPr txBox="1">
            <a:spLocks/>
          </p:cNvSpPr>
          <p:nvPr/>
        </p:nvSpPr>
        <p:spPr>
          <a:xfrm rot="16200000">
            <a:off x="8038300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25 Sept</a:t>
            </a:r>
          </a:p>
        </p:txBody>
      </p:sp>
      <p:sp>
        <p:nvSpPr>
          <p:cNvPr id="77" name="Subtitle 2">
            <a:extLst>
              <a:ext uri="{FF2B5EF4-FFF2-40B4-BE49-F238E27FC236}">
                <a16:creationId xmlns:a16="http://schemas.microsoft.com/office/drawing/2014/main" id="{988B532F-9A0D-5A46-B938-CD29F7BC9393}"/>
              </a:ext>
            </a:extLst>
          </p:cNvPr>
          <p:cNvSpPr txBox="1">
            <a:spLocks/>
          </p:cNvSpPr>
          <p:nvPr/>
        </p:nvSpPr>
        <p:spPr>
          <a:xfrm rot="16200000">
            <a:off x="8165397" y="2794454"/>
            <a:ext cx="1020222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4.01 </a:t>
            </a:r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0BF46115-EABD-0748-B727-B2A06445C7A5}"/>
              </a:ext>
            </a:extLst>
          </p:cNvPr>
          <p:cNvSpPr txBox="1">
            <a:spLocks/>
          </p:cNvSpPr>
          <p:nvPr/>
        </p:nvSpPr>
        <p:spPr>
          <a:xfrm rot="16200000">
            <a:off x="9091957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17 Oct</a:t>
            </a:r>
          </a:p>
        </p:txBody>
      </p:sp>
      <p:sp>
        <p:nvSpPr>
          <p:cNvPr id="79" name="Subtitle 2">
            <a:extLst>
              <a:ext uri="{FF2B5EF4-FFF2-40B4-BE49-F238E27FC236}">
                <a16:creationId xmlns:a16="http://schemas.microsoft.com/office/drawing/2014/main" id="{B85682D9-38DF-9947-ADE9-13BBF9D72809}"/>
              </a:ext>
            </a:extLst>
          </p:cNvPr>
          <p:cNvSpPr txBox="1">
            <a:spLocks/>
          </p:cNvSpPr>
          <p:nvPr/>
        </p:nvSpPr>
        <p:spPr>
          <a:xfrm rot="16200000">
            <a:off x="9256202" y="2807436"/>
            <a:ext cx="1020222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4.10</a:t>
            </a:r>
          </a:p>
        </p:txBody>
      </p:sp>
      <p:sp>
        <p:nvSpPr>
          <p:cNvPr id="80" name="Subtitle 2">
            <a:extLst>
              <a:ext uri="{FF2B5EF4-FFF2-40B4-BE49-F238E27FC236}">
                <a16:creationId xmlns:a16="http://schemas.microsoft.com/office/drawing/2014/main" id="{DD7BDE86-96C7-A14E-BDC5-CAE90EC318C7}"/>
              </a:ext>
            </a:extLst>
          </p:cNvPr>
          <p:cNvSpPr txBox="1">
            <a:spLocks/>
          </p:cNvSpPr>
          <p:nvPr/>
        </p:nvSpPr>
        <p:spPr>
          <a:xfrm rot="16200000">
            <a:off x="11314804" y="2786329"/>
            <a:ext cx="1020222" cy="27139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4.11 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86FA3F47-382C-1945-9372-3411E3AE93F8}"/>
              </a:ext>
            </a:extLst>
          </p:cNvPr>
          <p:cNvSpPr txBox="1">
            <a:spLocks/>
          </p:cNvSpPr>
          <p:nvPr/>
        </p:nvSpPr>
        <p:spPr>
          <a:xfrm rot="16200000">
            <a:off x="11199271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17 Dec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9D3399E-B8A6-0843-816F-9A7AA0951213}"/>
              </a:ext>
            </a:extLst>
          </p:cNvPr>
          <p:cNvSpPr txBox="1"/>
          <p:nvPr/>
        </p:nvSpPr>
        <p:spPr>
          <a:xfrm>
            <a:off x="10104462" y="4289093"/>
            <a:ext cx="185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E1577F"/>
                </a:solidFill>
              </a:rPr>
              <a:t>53 MODULES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Modules</a:t>
            </a:r>
          </a:p>
        </p:txBody>
      </p:sp>
      <p:sp>
        <p:nvSpPr>
          <p:cNvPr id="83" name="Subtitle 2">
            <a:extLst>
              <a:ext uri="{FF2B5EF4-FFF2-40B4-BE49-F238E27FC236}">
                <a16:creationId xmlns:a16="http://schemas.microsoft.com/office/drawing/2014/main" id="{D96880E0-1D86-974D-AF48-FB18FF6C3A7A}"/>
              </a:ext>
            </a:extLst>
          </p:cNvPr>
          <p:cNvSpPr txBox="1">
            <a:spLocks/>
          </p:cNvSpPr>
          <p:nvPr/>
        </p:nvSpPr>
        <p:spPr>
          <a:xfrm>
            <a:off x="6498580" y="4368047"/>
            <a:ext cx="1185366" cy="26369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4 Developers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3306CDDD-3076-2145-9CBC-A1CACD84F9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5560" y="3430384"/>
            <a:ext cx="400879" cy="40087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EF15B7A-1A64-9246-B5C1-E7379EDEC01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669615" y="4339463"/>
            <a:ext cx="339602" cy="33960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301D288-9F6E-0043-8410-0346FED7FB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302686" y="4342436"/>
            <a:ext cx="339602" cy="339602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83AF22-4140-7C41-B820-24384E0D187B}"/>
              </a:ext>
            </a:extLst>
          </p:cNvPr>
          <p:cNvCxnSpPr>
            <a:cxnSpLocks/>
          </p:cNvCxnSpPr>
          <p:nvPr/>
        </p:nvCxnSpPr>
        <p:spPr>
          <a:xfrm>
            <a:off x="5532169" y="4224023"/>
            <a:ext cx="4844" cy="478268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97FE96F-D353-DE4A-B09B-AE76484E9882}"/>
              </a:ext>
            </a:extLst>
          </p:cNvPr>
          <p:cNvSpPr txBox="1"/>
          <p:nvPr/>
        </p:nvSpPr>
        <p:spPr>
          <a:xfrm>
            <a:off x="354740" y="309234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E1577F"/>
                </a:solidFill>
              </a:rPr>
              <a:t>2019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F4C94D81-9D63-0743-B864-A40CEEDAA2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05506" y="3440099"/>
            <a:ext cx="400879" cy="400879"/>
          </a:xfrm>
          <a:prstGeom prst="rect">
            <a:avLst/>
          </a:prstGeom>
        </p:spPr>
      </p:pic>
      <p:sp>
        <p:nvSpPr>
          <p:cNvPr id="94" name="Striped Right Arrow 93">
            <a:extLst>
              <a:ext uri="{FF2B5EF4-FFF2-40B4-BE49-F238E27FC236}">
                <a16:creationId xmlns:a16="http://schemas.microsoft.com/office/drawing/2014/main" id="{D40FA581-4D6F-604E-A1CF-AD468473687F}"/>
              </a:ext>
            </a:extLst>
          </p:cNvPr>
          <p:cNvSpPr/>
          <p:nvPr/>
        </p:nvSpPr>
        <p:spPr>
          <a:xfrm>
            <a:off x="4932488" y="4397104"/>
            <a:ext cx="571169" cy="17223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Striped Right Arrow 94">
            <a:extLst>
              <a:ext uri="{FF2B5EF4-FFF2-40B4-BE49-F238E27FC236}">
                <a16:creationId xmlns:a16="http://schemas.microsoft.com/office/drawing/2014/main" id="{6171F54D-D809-C146-A8BF-930D9B4FC5A3}"/>
              </a:ext>
            </a:extLst>
          </p:cNvPr>
          <p:cNvSpPr/>
          <p:nvPr/>
        </p:nvSpPr>
        <p:spPr>
          <a:xfrm>
            <a:off x="5644690" y="4396751"/>
            <a:ext cx="571169" cy="172237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75D4BDF-7A50-B540-B6F6-551EF3CA2A2E}"/>
              </a:ext>
            </a:extLst>
          </p:cNvPr>
          <p:cNvSpPr txBox="1"/>
          <p:nvPr/>
        </p:nvSpPr>
        <p:spPr>
          <a:xfrm>
            <a:off x="1873463" y="4682448"/>
            <a:ext cx="4509421" cy="253916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Consultation/Support Period : 21 April until 18 Aug 2019</a:t>
            </a:r>
          </a:p>
        </p:txBody>
      </p:sp>
      <p:sp>
        <p:nvSpPr>
          <p:cNvPr id="98" name="Subtitle 2">
            <a:extLst>
              <a:ext uri="{FF2B5EF4-FFF2-40B4-BE49-F238E27FC236}">
                <a16:creationId xmlns:a16="http://schemas.microsoft.com/office/drawing/2014/main" id="{FE02F049-A78D-0644-8837-13D018CA0AB0}"/>
              </a:ext>
            </a:extLst>
          </p:cNvPr>
          <p:cNvSpPr txBox="1">
            <a:spLocks/>
          </p:cNvSpPr>
          <p:nvPr/>
        </p:nvSpPr>
        <p:spPr>
          <a:xfrm rot="16200000">
            <a:off x="4206606" y="2585330"/>
            <a:ext cx="1222317" cy="24830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Ver 3.01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6F68E6C-5C6F-2A41-AF3B-4E7E28A171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07095" y="3279844"/>
            <a:ext cx="187213" cy="187213"/>
          </a:xfrm>
          <a:prstGeom prst="rect">
            <a:avLst/>
          </a:prstGeom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6A4DF159-3023-6246-B2A7-7E3B1268E330}"/>
              </a:ext>
            </a:extLst>
          </p:cNvPr>
          <p:cNvSpPr/>
          <p:nvPr/>
        </p:nvSpPr>
        <p:spPr>
          <a:xfrm>
            <a:off x="2244259" y="3485167"/>
            <a:ext cx="178420" cy="178420"/>
          </a:xfrm>
          <a:prstGeom prst="ellipse">
            <a:avLst/>
          </a:prstGeom>
          <a:solidFill>
            <a:srgbClr val="D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9D1D4F-BE5D-274B-8CB7-A8849B925E99}"/>
              </a:ext>
            </a:extLst>
          </p:cNvPr>
          <p:cNvSpPr/>
          <p:nvPr/>
        </p:nvSpPr>
        <p:spPr>
          <a:xfrm>
            <a:off x="3298161" y="3487933"/>
            <a:ext cx="178420" cy="178420"/>
          </a:xfrm>
          <a:prstGeom prst="ellipse">
            <a:avLst/>
          </a:prstGeom>
          <a:solidFill>
            <a:srgbClr val="D1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2" name="Subtitle 2">
            <a:extLst>
              <a:ext uri="{FF2B5EF4-FFF2-40B4-BE49-F238E27FC236}">
                <a16:creationId xmlns:a16="http://schemas.microsoft.com/office/drawing/2014/main" id="{85581B47-3032-BD43-BEF3-8C0C31C5C817}"/>
              </a:ext>
            </a:extLst>
          </p:cNvPr>
          <p:cNvSpPr txBox="1">
            <a:spLocks/>
          </p:cNvSpPr>
          <p:nvPr/>
        </p:nvSpPr>
        <p:spPr>
          <a:xfrm rot="16200000">
            <a:off x="3694670" y="2530376"/>
            <a:ext cx="1509047" cy="29447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 Light" charset="0"/>
                <a:ea typeface="Lato Light" charset="0"/>
                <a:cs typeface="Lato Light" charset="0"/>
              </a:rPr>
              <a:t>VERSION 3.0 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6C6727A-8883-D846-B6B4-D790584D5D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8465" y="3446934"/>
            <a:ext cx="307987" cy="307987"/>
          </a:xfrm>
          <a:prstGeom prst="rect">
            <a:avLst/>
          </a:prstGeom>
        </p:spPr>
      </p:pic>
      <p:sp>
        <p:nvSpPr>
          <p:cNvPr id="104" name="Subtitle 2">
            <a:extLst>
              <a:ext uri="{FF2B5EF4-FFF2-40B4-BE49-F238E27FC236}">
                <a16:creationId xmlns:a16="http://schemas.microsoft.com/office/drawing/2014/main" id="{EC55CD2B-F5B9-3F4B-A90D-8FD50510C142}"/>
              </a:ext>
            </a:extLst>
          </p:cNvPr>
          <p:cNvSpPr txBox="1">
            <a:spLocks/>
          </p:cNvSpPr>
          <p:nvPr/>
        </p:nvSpPr>
        <p:spPr>
          <a:xfrm rot="16200000">
            <a:off x="4410277" y="2597301"/>
            <a:ext cx="1222317" cy="24830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Ver 3.04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B838E0F-0E9A-5145-8C2C-191900040C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10766" y="3279115"/>
            <a:ext cx="187213" cy="187213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5B027626-C2F1-8543-B6E6-3EF42C4C2B67}"/>
              </a:ext>
            </a:extLst>
          </p:cNvPr>
          <p:cNvSpPr/>
          <p:nvPr/>
        </p:nvSpPr>
        <p:spPr>
          <a:xfrm>
            <a:off x="10674258" y="3489995"/>
            <a:ext cx="178420" cy="178420"/>
          </a:xfrm>
          <a:prstGeom prst="ellipse">
            <a:avLst/>
          </a:prstGeom>
          <a:solidFill>
            <a:srgbClr val="BF5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7" name="Subtitle 2">
            <a:extLst>
              <a:ext uri="{FF2B5EF4-FFF2-40B4-BE49-F238E27FC236}">
                <a16:creationId xmlns:a16="http://schemas.microsoft.com/office/drawing/2014/main" id="{03EC3B81-1248-874E-BDEA-E610B198D5A2}"/>
              </a:ext>
            </a:extLst>
          </p:cNvPr>
          <p:cNvSpPr txBox="1">
            <a:spLocks/>
          </p:cNvSpPr>
          <p:nvPr/>
        </p:nvSpPr>
        <p:spPr>
          <a:xfrm rot="16200000">
            <a:off x="5107617" y="2368010"/>
            <a:ext cx="1222317" cy="24830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Ver 3.11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5B9BEBF-4900-1A43-B41C-4E7506A246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08106" y="3049824"/>
            <a:ext cx="187213" cy="18721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F6C39F80-A2EA-2749-8774-1141A3B6FC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92673" y="3449750"/>
            <a:ext cx="307987" cy="307987"/>
          </a:xfrm>
          <a:prstGeom prst="rect">
            <a:avLst/>
          </a:prstGeom>
        </p:spPr>
      </p:pic>
      <p:sp>
        <p:nvSpPr>
          <p:cNvPr id="110" name="Subtitle 2">
            <a:extLst>
              <a:ext uri="{FF2B5EF4-FFF2-40B4-BE49-F238E27FC236}">
                <a16:creationId xmlns:a16="http://schemas.microsoft.com/office/drawing/2014/main" id="{68BF2C6A-3BDB-7441-B4C2-C16B786632A8}"/>
              </a:ext>
            </a:extLst>
          </p:cNvPr>
          <p:cNvSpPr txBox="1">
            <a:spLocks/>
          </p:cNvSpPr>
          <p:nvPr/>
        </p:nvSpPr>
        <p:spPr>
          <a:xfrm rot="16200000">
            <a:off x="10157749" y="4211171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3 Nov</a:t>
            </a:r>
          </a:p>
        </p:txBody>
      </p:sp>
    </p:spTree>
    <p:extLst>
      <p:ext uri="{BB962C8B-B14F-4D97-AF65-F5344CB8AC3E}">
        <p14:creationId xmlns:p14="http://schemas.microsoft.com/office/powerpoint/2010/main" val="88202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C2B188-1595-40E9-B704-76E2B0851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3" b="9565"/>
          <a:stretch/>
        </p:blipFill>
        <p:spPr>
          <a:xfrm>
            <a:off x="188300" y="1531407"/>
            <a:ext cx="5738367" cy="4030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5478B4-6425-F546-AF20-0FF666E53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b="9630"/>
          <a:stretch/>
        </p:blipFill>
        <p:spPr>
          <a:xfrm>
            <a:off x="6197600" y="1531407"/>
            <a:ext cx="5798126" cy="40301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620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BA238-C98A-4687-9B65-A5691C2628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4"/>
          <a:stretch/>
        </p:blipFill>
        <p:spPr>
          <a:xfrm>
            <a:off x="255544" y="1775880"/>
            <a:ext cx="5128584" cy="3708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F5C10A-0E66-9940-8F7B-094832ACAE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"/>
          <a:stretch/>
        </p:blipFill>
        <p:spPr>
          <a:xfrm>
            <a:off x="5537200" y="1775880"/>
            <a:ext cx="6191818" cy="3708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198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2C72E4F-8852-694E-9501-FC66DE9C7587}"/>
              </a:ext>
            </a:extLst>
          </p:cNvPr>
          <p:cNvCxnSpPr/>
          <p:nvPr/>
        </p:nvCxnSpPr>
        <p:spPr>
          <a:xfrm>
            <a:off x="0" y="3572253"/>
            <a:ext cx="12188825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itle 1">
            <a:extLst>
              <a:ext uri="{FF2B5EF4-FFF2-40B4-BE49-F238E27FC236}">
                <a16:creationId xmlns:a16="http://schemas.microsoft.com/office/drawing/2014/main" id="{03AF2FC4-975C-654F-8DB4-6D106807C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74" y="759270"/>
            <a:ext cx="5440326" cy="79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200" b="1" dirty="0">
                <a:latin typeface="Calibri Light" panose="020F0302020204030204" pitchFamily="34" charset="0"/>
              </a:rPr>
              <a:t>Project Timeline</a:t>
            </a:r>
          </a:p>
          <a:p>
            <a:pPr>
              <a:lnSpc>
                <a:spcPct val="90000"/>
              </a:lnSpc>
            </a:pPr>
            <a:r>
              <a:rPr lang="en-US" altLang="en-US" b="1" i="1" dirty="0">
                <a:solidFill>
                  <a:srgbClr val="830E3D"/>
                </a:solidFill>
                <a:latin typeface="Calibri Light" panose="020F0302020204030204" pitchFamily="34" charset="0"/>
              </a:rPr>
              <a:t>until November 2020</a:t>
            </a:r>
            <a:endParaRPr lang="en-US" altLang="en-US" sz="3200" b="1" i="1" dirty="0">
              <a:solidFill>
                <a:srgbClr val="830E3D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CF55E1F-52B3-4146-8E7F-2F89CCFF93B5}"/>
              </a:ext>
            </a:extLst>
          </p:cNvPr>
          <p:cNvCxnSpPr/>
          <p:nvPr/>
        </p:nvCxnSpPr>
        <p:spPr>
          <a:xfrm>
            <a:off x="0" y="3572253"/>
            <a:ext cx="12188825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DD9416A-295E-E74F-9282-49D612CCBD6F}"/>
              </a:ext>
            </a:extLst>
          </p:cNvPr>
          <p:cNvSpPr txBox="1"/>
          <p:nvPr/>
        </p:nvSpPr>
        <p:spPr>
          <a:xfrm>
            <a:off x="269591" y="3694198"/>
            <a:ext cx="84670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SPRINT#1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C5982B7F-70D9-4A4F-9489-B025F62C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53750" y="3911761"/>
            <a:ext cx="550706" cy="550706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5555AC80-6A2D-C643-AD51-BD0CC0735F1D}"/>
              </a:ext>
            </a:extLst>
          </p:cNvPr>
          <p:cNvSpPr txBox="1"/>
          <p:nvPr/>
        </p:nvSpPr>
        <p:spPr>
          <a:xfrm>
            <a:off x="1440905" y="3183275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ECF8748-B5FF-8A45-9D96-397D304F3150}"/>
              </a:ext>
            </a:extLst>
          </p:cNvPr>
          <p:cNvSpPr txBox="1"/>
          <p:nvPr/>
        </p:nvSpPr>
        <p:spPr>
          <a:xfrm>
            <a:off x="2445971" y="3700037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SPRINT#3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D771D04-718D-424E-B1A2-2CCA06DA96F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459806" y="3916246"/>
            <a:ext cx="550706" cy="550706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4F0CFB7-DBB8-E545-84D8-7268E6E798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94822" y="3456131"/>
            <a:ext cx="307987" cy="30798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2ED9C20D-8D50-2A4B-9D1A-7BBDC2E174A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511090" y="2718348"/>
            <a:ext cx="550706" cy="550706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38712CF6-D3B7-E04C-BAE1-571CD650DFE0}"/>
              </a:ext>
            </a:extLst>
          </p:cNvPr>
          <p:cNvSpPr txBox="1"/>
          <p:nvPr/>
        </p:nvSpPr>
        <p:spPr>
          <a:xfrm>
            <a:off x="3511993" y="3188383"/>
            <a:ext cx="84670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SPRINT#4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960BE8F-C33D-D248-9A07-078E4AD5078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684216" y="2755487"/>
            <a:ext cx="550706" cy="550706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4CDEA76B-F043-9043-977C-241124F4A8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3059" y="3459203"/>
            <a:ext cx="307987" cy="30798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3DAEEE72-3D9B-AD4C-B0C3-94B1C4EDD026}"/>
              </a:ext>
            </a:extLst>
          </p:cNvPr>
          <p:cNvSpPr txBox="1"/>
          <p:nvPr/>
        </p:nvSpPr>
        <p:spPr>
          <a:xfrm>
            <a:off x="4528480" y="3702421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SPRINT#5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F8B806F-FB60-5748-B3B4-E4392C7DE4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9770" y="3448878"/>
            <a:ext cx="307987" cy="307987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77DDCA9F-75DD-DD49-83B4-48DC2F0360B1}"/>
              </a:ext>
            </a:extLst>
          </p:cNvPr>
          <p:cNvSpPr txBox="1"/>
          <p:nvPr/>
        </p:nvSpPr>
        <p:spPr>
          <a:xfrm>
            <a:off x="5647439" y="3185096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SPRINT#6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6A92CED1-28B9-B641-9819-05F43E452AB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774094" y="2749968"/>
            <a:ext cx="550706" cy="550706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AF8851A3-D2FD-8A4A-BC78-9A330CA4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639599" y="3858657"/>
            <a:ext cx="550706" cy="55070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D1DB5C05-D2E1-E448-B72F-E201AE313970}"/>
              </a:ext>
            </a:extLst>
          </p:cNvPr>
          <p:cNvSpPr txBox="1"/>
          <p:nvPr/>
        </p:nvSpPr>
        <p:spPr>
          <a:xfrm>
            <a:off x="6643288" y="3701258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SPRINT#7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D744C8D0-AE47-0047-8333-6F0F24762E8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781052" y="3887056"/>
            <a:ext cx="550706" cy="55070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635568F-BD3F-3B4B-B161-53894F5D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09909" y="3449751"/>
            <a:ext cx="307987" cy="307987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4D70DED8-909D-D34C-A217-23EAF77AF0CB}"/>
              </a:ext>
            </a:extLst>
          </p:cNvPr>
          <p:cNvSpPr txBox="1"/>
          <p:nvPr/>
        </p:nvSpPr>
        <p:spPr>
          <a:xfrm>
            <a:off x="7716223" y="3179008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SPRINT#8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FAC710D5-2E86-1C41-AF7B-453B53D73B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92347" y="3463770"/>
            <a:ext cx="307987" cy="30798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312567F2-086F-EF4C-BA5A-96378E844BA7}"/>
              </a:ext>
            </a:extLst>
          </p:cNvPr>
          <p:cNvSpPr txBox="1"/>
          <p:nvPr/>
        </p:nvSpPr>
        <p:spPr>
          <a:xfrm>
            <a:off x="8779718" y="3737279"/>
            <a:ext cx="846707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SPRINT#9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C8FBEA64-57DA-DD42-AD8D-CAF64E7EAE4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953563" y="3894442"/>
            <a:ext cx="550706" cy="55070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83F77D43-78F6-6448-B449-F2D70F7FD0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1459" y="3450375"/>
            <a:ext cx="307987" cy="30798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26CC11B-36AC-834A-8138-55DE6716950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7849130" y="2755487"/>
            <a:ext cx="550706" cy="550706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AB58E851-E406-2941-BA37-9537832D70EB}"/>
              </a:ext>
            </a:extLst>
          </p:cNvPr>
          <p:cNvSpPr txBox="1"/>
          <p:nvPr/>
        </p:nvSpPr>
        <p:spPr>
          <a:xfrm>
            <a:off x="9801671" y="3172073"/>
            <a:ext cx="928460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SPRINT#10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17B577D-5515-8446-B520-08527BAB1E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20512" y="3452650"/>
            <a:ext cx="307987" cy="30798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E96F2A5A-B493-9142-B6EA-DB71FCA43255}"/>
              </a:ext>
            </a:extLst>
          </p:cNvPr>
          <p:cNvSpPr txBox="1"/>
          <p:nvPr/>
        </p:nvSpPr>
        <p:spPr>
          <a:xfrm>
            <a:off x="10828006" y="3745268"/>
            <a:ext cx="92845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solidFill>
                  <a:srgbClr val="740A35"/>
                </a:solidFill>
                <a:latin typeface="Lato Bold" charset="0"/>
                <a:ea typeface="Lato Bold" charset="0"/>
                <a:cs typeface="Lato Bold" charset="0"/>
              </a:rPr>
              <a:t>SPRINT#11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03F61E6E-B78B-CF44-93F4-242B52905E3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0949572" y="3904539"/>
            <a:ext cx="550706" cy="550706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5B64BC0D-B096-6A4A-BC12-78DEB96361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40800" y="3468285"/>
            <a:ext cx="307987" cy="307987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BB717FD9-26CC-C14D-B3A5-8D1219DD1D6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950765" y="2718348"/>
            <a:ext cx="550706" cy="550706"/>
          </a:xfrm>
          <a:prstGeom prst="rect">
            <a:avLst/>
          </a:prstGeom>
        </p:spPr>
      </p:pic>
      <p:sp>
        <p:nvSpPr>
          <p:cNvPr id="147" name="Subtitle 2">
            <a:extLst>
              <a:ext uri="{FF2B5EF4-FFF2-40B4-BE49-F238E27FC236}">
                <a16:creationId xmlns:a16="http://schemas.microsoft.com/office/drawing/2014/main" id="{FC43F8BF-1B0D-0041-9B61-1CF725A44582}"/>
              </a:ext>
            </a:extLst>
          </p:cNvPr>
          <p:cNvSpPr txBox="1">
            <a:spLocks/>
          </p:cNvSpPr>
          <p:nvPr/>
        </p:nvSpPr>
        <p:spPr>
          <a:xfrm rot="16200000">
            <a:off x="597109" y="2593663"/>
            <a:ext cx="1382472" cy="29447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00" b="1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VERSION 4.12</a:t>
            </a:r>
          </a:p>
        </p:txBody>
      </p:sp>
      <p:sp>
        <p:nvSpPr>
          <p:cNvPr id="148" name="Subtitle 2">
            <a:extLst>
              <a:ext uri="{FF2B5EF4-FFF2-40B4-BE49-F238E27FC236}">
                <a16:creationId xmlns:a16="http://schemas.microsoft.com/office/drawing/2014/main" id="{8D41BCB6-0ADC-4142-987D-87CA9F2BAF69}"/>
              </a:ext>
            </a:extLst>
          </p:cNvPr>
          <p:cNvSpPr txBox="1">
            <a:spLocks/>
          </p:cNvSpPr>
          <p:nvPr/>
        </p:nvSpPr>
        <p:spPr>
          <a:xfrm rot="16200000">
            <a:off x="662701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14 Jan</a:t>
            </a:r>
          </a:p>
        </p:txBody>
      </p:sp>
      <p:sp>
        <p:nvSpPr>
          <p:cNvPr id="149" name="Subtitle 2">
            <a:extLst>
              <a:ext uri="{FF2B5EF4-FFF2-40B4-BE49-F238E27FC236}">
                <a16:creationId xmlns:a16="http://schemas.microsoft.com/office/drawing/2014/main" id="{C371DB65-F813-A640-A401-0032B23AEA39}"/>
              </a:ext>
            </a:extLst>
          </p:cNvPr>
          <p:cNvSpPr txBox="1">
            <a:spLocks/>
          </p:cNvSpPr>
          <p:nvPr/>
        </p:nvSpPr>
        <p:spPr>
          <a:xfrm rot="16200000">
            <a:off x="1728720" y="2685282"/>
            <a:ext cx="1222317" cy="27139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4.16 </a:t>
            </a:r>
          </a:p>
        </p:txBody>
      </p:sp>
      <p:sp>
        <p:nvSpPr>
          <p:cNvPr id="150" name="Subtitle 2">
            <a:extLst>
              <a:ext uri="{FF2B5EF4-FFF2-40B4-BE49-F238E27FC236}">
                <a16:creationId xmlns:a16="http://schemas.microsoft.com/office/drawing/2014/main" id="{FFCEFA8D-4900-A742-A772-A7D8334E10C2}"/>
              </a:ext>
            </a:extLst>
          </p:cNvPr>
          <p:cNvSpPr txBox="1">
            <a:spLocks/>
          </p:cNvSpPr>
          <p:nvPr/>
        </p:nvSpPr>
        <p:spPr>
          <a:xfrm rot="16200000">
            <a:off x="1716358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3 Feb</a:t>
            </a:r>
          </a:p>
        </p:txBody>
      </p:sp>
      <p:sp>
        <p:nvSpPr>
          <p:cNvPr id="151" name="Subtitle 2">
            <a:extLst>
              <a:ext uri="{FF2B5EF4-FFF2-40B4-BE49-F238E27FC236}">
                <a16:creationId xmlns:a16="http://schemas.microsoft.com/office/drawing/2014/main" id="{9FB045EC-DA8F-DC40-9ECC-519CDFC4B8AA}"/>
              </a:ext>
            </a:extLst>
          </p:cNvPr>
          <p:cNvSpPr txBox="1">
            <a:spLocks/>
          </p:cNvSpPr>
          <p:nvPr/>
        </p:nvSpPr>
        <p:spPr>
          <a:xfrm rot="16200000">
            <a:off x="2825145" y="2751321"/>
            <a:ext cx="1141035" cy="27139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 err="1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Vers</a:t>
            </a: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 4.19</a:t>
            </a:r>
          </a:p>
        </p:txBody>
      </p:sp>
      <p:sp>
        <p:nvSpPr>
          <p:cNvPr id="152" name="Subtitle 2">
            <a:extLst>
              <a:ext uri="{FF2B5EF4-FFF2-40B4-BE49-F238E27FC236}">
                <a16:creationId xmlns:a16="http://schemas.microsoft.com/office/drawing/2014/main" id="{9507E9D8-4F83-114F-AC2E-9022EA876928}"/>
              </a:ext>
            </a:extLst>
          </p:cNvPr>
          <p:cNvSpPr txBox="1">
            <a:spLocks/>
          </p:cNvSpPr>
          <p:nvPr/>
        </p:nvSpPr>
        <p:spPr>
          <a:xfrm rot="16200000">
            <a:off x="2770015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2 Apr</a:t>
            </a:r>
          </a:p>
        </p:txBody>
      </p:sp>
      <p:sp>
        <p:nvSpPr>
          <p:cNvPr id="153" name="Subtitle 2">
            <a:extLst>
              <a:ext uri="{FF2B5EF4-FFF2-40B4-BE49-F238E27FC236}">
                <a16:creationId xmlns:a16="http://schemas.microsoft.com/office/drawing/2014/main" id="{C292E767-6FD8-2E4A-8162-56755A6C0EA0}"/>
              </a:ext>
            </a:extLst>
          </p:cNvPr>
          <p:cNvSpPr txBox="1">
            <a:spLocks/>
          </p:cNvSpPr>
          <p:nvPr/>
        </p:nvSpPr>
        <p:spPr>
          <a:xfrm rot="16200000">
            <a:off x="3871406" y="2743929"/>
            <a:ext cx="1155821" cy="27139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4.20 </a:t>
            </a:r>
          </a:p>
        </p:txBody>
      </p:sp>
      <p:sp>
        <p:nvSpPr>
          <p:cNvPr id="154" name="Subtitle 2">
            <a:extLst>
              <a:ext uri="{FF2B5EF4-FFF2-40B4-BE49-F238E27FC236}">
                <a16:creationId xmlns:a16="http://schemas.microsoft.com/office/drawing/2014/main" id="{19AC2C34-A036-F547-B0A7-F878EEC53B00}"/>
              </a:ext>
            </a:extLst>
          </p:cNvPr>
          <p:cNvSpPr txBox="1">
            <a:spLocks/>
          </p:cNvSpPr>
          <p:nvPr/>
        </p:nvSpPr>
        <p:spPr>
          <a:xfrm rot="16200000">
            <a:off x="3823672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29 Apr</a:t>
            </a:r>
          </a:p>
        </p:txBody>
      </p:sp>
      <p:sp>
        <p:nvSpPr>
          <p:cNvPr id="155" name="Subtitle 2">
            <a:extLst>
              <a:ext uri="{FF2B5EF4-FFF2-40B4-BE49-F238E27FC236}">
                <a16:creationId xmlns:a16="http://schemas.microsoft.com/office/drawing/2014/main" id="{5086631C-DF4E-2D4C-8052-637B0F1CA942}"/>
              </a:ext>
            </a:extLst>
          </p:cNvPr>
          <p:cNvSpPr txBox="1">
            <a:spLocks/>
          </p:cNvSpPr>
          <p:nvPr/>
        </p:nvSpPr>
        <p:spPr>
          <a:xfrm rot="16200000">
            <a:off x="4932456" y="2751321"/>
            <a:ext cx="1141036" cy="27139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4.22 </a:t>
            </a:r>
          </a:p>
        </p:txBody>
      </p:sp>
      <p:sp>
        <p:nvSpPr>
          <p:cNvPr id="156" name="Subtitle 2">
            <a:extLst>
              <a:ext uri="{FF2B5EF4-FFF2-40B4-BE49-F238E27FC236}">
                <a16:creationId xmlns:a16="http://schemas.microsoft.com/office/drawing/2014/main" id="{E6513B83-C288-C54A-AD20-DF7D30DC1D49}"/>
              </a:ext>
            </a:extLst>
          </p:cNvPr>
          <p:cNvSpPr txBox="1">
            <a:spLocks/>
          </p:cNvSpPr>
          <p:nvPr/>
        </p:nvSpPr>
        <p:spPr>
          <a:xfrm rot="16200000">
            <a:off x="4877329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28 May</a:t>
            </a:r>
          </a:p>
        </p:txBody>
      </p:sp>
      <p:sp>
        <p:nvSpPr>
          <p:cNvPr id="157" name="Subtitle 2">
            <a:extLst>
              <a:ext uri="{FF2B5EF4-FFF2-40B4-BE49-F238E27FC236}">
                <a16:creationId xmlns:a16="http://schemas.microsoft.com/office/drawing/2014/main" id="{9FF3F5DE-5FAC-8445-8B58-D066EEA9E053}"/>
              </a:ext>
            </a:extLst>
          </p:cNvPr>
          <p:cNvSpPr txBox="1">
            <a:spLocks/>
          </p:cNvSpPr>
          <p:nvPr/>
        </p:nvSpPr>
        <p:spPr>
          <a:xfrm rot="16200000">
            <a:off x="6046519" y="2782482"/>
            <a:ext cx="1020222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4.23 </a:t>
            </a:r>
          </a:p>
        </p:txBody>
      </p:sp>
      <p:sp>
        <p:nvSpPr>
          <p:cNvPr id="158" name="Subtitle 2">
            <a:extLst>
              <a:ext uri="{FF2B5EF4-FFF2-40B4-BE49-F238E27FC236}">
                <a16:creationId xmlns:a16="http://schemas.microsoft.com/office/drawing/2014/main" id="{FE25E572-EBED-BF44-B6AA-8CB952854A71}"/>
              </a:ext>
            </a:extLst>
          </p:cNvPr>
          <p:cNvSpPr txBox="1">
            <a:spLocks/>
          </p:cNvSpPr>
          <p:nvPr/>
        </p:nvSpPr>
        <p:spPr>
          <a:xfrm rot="16200000">
            <a:off x="5930986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10 June</a:t>
            </a:r>
          </a:p>
        </p:txBody>
      </p:sp>
      <p:sp>
        <p:nvSpPr>
          <p:cNvPr id="159" name="Subtitle 2">
            <a:extLst>
              <a:ext uri="{FF2B5EF4-FFF2-40B4-BE49-F238E27FC236}">
                <a16:creationId xmlns:a16="http://schemas.microsoft.com/office/drawing/2014/main" id="{829A0241-ADD2-304C-8EBA-157DA7AB78DF}"/>
              </a:ext>
            </a:extLst>
          </p:cNvPr>
          <p:cNvSpPr txBox="1">
            <a:spLocks/>
          </p:cNvSpPr>
          <p:nvPr/>
        </p:nvSpPr>
        <p:spPr>
          <a:xfrm rot="16200000">
            <a:off x="6984643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15 Jul</a:t>
            </a:r>
          </a:p>
        </p:txBody>
      </p:sp>
      <p:sp>
        <p:nvSpPr>
          <p:cNvPr id="160" name="Subtitle 2">
            <a:extLst>
              <a:ext uri="{FF2B5EF4-FFF2-40B4-BE49-F238E27FC236}">
                <a16:creationId xmlns:a16="http://schemas.microsoft.com/office/drawing/2014/main" id="{2F26CAF9-BAE6-CA4E-9001-39B34D533B8C}"/>
              </a:ext>
            </a:extLst>
          </p:cNvPr>
          <p:cNvSpPr txBox="1">
            <a:spLocks/>
          </p:cNvSpPr>
          <p:nvPr/>
        </p:nvSpPr>
        <p:spPr>
          <a:xfrm rot="16200000">
            <a:off x="8153833" y="2782482"/>
            <a:ext cx="1020222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4.28</a:t>
            </a:r>
          </a:p>
        </p:txBody>
      </p:sp>
      <p:sp>
        <p:nvSpPr>
          <p:cNvPr id="161" name="Subtitle 2">
            <a:extLst>
              <a:ext uri="{FF2B5EF4-FFF2-40B4-BE49-F238E27FC236}">
                <a16:creationId xmlns:a16="http://schemas.microsoft.com/office/drawing/2014/main" id="{C3FE9DC5-3DF0-704D-9BA4-15F617DC0017}"/>
              </a:ext>
            </a:extLst>
          </p:cNvPr>
          <p:cNvSpPr txBox="1">
            <a:spLocks/>
          </p:cNvSpPr>
          <p:nvPr/>
        </p:nvSpPr>
        <p:spPr>
          <a:xfrm rot="16200000">
            <a:off x="8038300" y="4226329"/>
            <a:ext cx="1214205" cy="27139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14 Aug</a:t>
            </a:r>
          </a:p>
        </p:txBody>
      </p:sp>
      <p:sp>
        <p:nvSpPr>
          <p:cNvPr id="162" name="Subtitle 2">
            <a:extLst>
              <a:ext uri="{FF2B5EF4-FFF2-40B4-BE49-F238E27FC236}">
                <a16:creationId xmlns:a16="http://schemas.microsoft.com/office/drawing/2014/main" id="{E439E93D-191D-C642-9934-B6CCB552ED30}"/>
              </a:ext>
            </a:extLst>
          </p:cNvPr>
          <p:cNvSpPr txBox="1">
            <a:spLocks/>
          </p:cNvSpPr>
          <p:nvPr/>
        </p:nvSpPr>
        <p:spPr>
          <a:xfrm rot="16200000">
            <a:off x="9232890" y="2782482"/>
            <a:ext cx="1020222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4.29 </a:t>
            </a:r>
          </a:p>
        </p:txBody>
      </p:sp>
      <p:sp>
        <p:nvSpPr>
          <p:cNvPr id="163" name="Subtitle 2">
            <a:extLst>
              <a:ext uri="{FF2B5EF4-FFF2-40B4-BE49-F238E27FC236}">
                <a16:creationId xmlns:a16="http://schemas.microsoft.com/office/drawing/2014/main" id="{0D0A79D5-CED3-6246-AEED-5DAAB06103A8}"/>
              </a:ext>
            </a:extLst>
          </p:cNvPr>
          <p:cNvSpPr txBox="1">
            <a:spLocks/>
          </p:cNvSpPr>
          <p:nvPr/>
        </p:nvSpPr>
        <p:spPr>
          <a:xfrm rot="16200000">
            <a:off x="9091957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29 Sept</a:t>
            </a:r>
          </a:p>
        </p:txBody>
      </p:sp>
      <p:sp>
        <p:nvSpPr>
          <p:cNvPr id="164" name="Subtitle 2">
            <a:extLst>
              <a:ext uri="{FF2B5EF4-FFF2-40B4-BE49-F238E27FC236}">
                <a16:creationId xmlns:a16="http://schemas.microsoft.com/office/drawing/2014/main" id="{8CA96E71-2DCB-1343-8835-F0F49A9A62AC}"/>
              </a:ext>
            </a:extLst>
          </p:cNvPr>
          <p:cNvSpPr txBox="1">
            <a:spLocks/>
          </p:cNvSpPr>
          <p:nvPr/>
        </p:nvSpPr>
        <p:spPr>
          <a:xfrm rot="16200000">
            <a:off x="10261147" y="2782482"/>
            <a:ext cx="1020222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4.30 </a:t>
            </a:r>
          </a:p>
        </p:txBody>
      </p:sp>
      <p:sp>
        <p:nvSpPr>
          <p:cNvPr id="165" name="Subtitle 2">
            <a:extLst>
              <a:ext uri="{FF2B5EF4-FFF2-40B4-BE49-F238E27FC236}">
                <a16:creationId xmlns:a16="http://schemas.microsoft.com/office/drawing/2014/main" id="{E15000EC-5D31-C140-BD44-2D5E940A0551}"/>
              </a:ext>
            </a:extLst>
          </p:cNvPr>
          <p:cNvSpPr txBox="1">
            <a:spLocks/>
          </p:cNvSpPr>
          <p:nvPr/>
        </p:nvSpPr>
        <p:spPr>
          <a:xfrm rot="16200000">
            <a:off x="10145614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25 Oct</a:t>
            </a:r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8B9CB90B-7C48-0F4C-B13C-9DD7D4300FE6}"/>
              </a:ext>
            </a:extLst>
          </p:cNvPr>
          <p:cNvSpPr txBox="1">
            <a:spLocks/>
          </p:cNvSpPr>
          <p:nvPr/>
        </p:nvSpPr>
        <p:spPr>
          <a:xfrm rot="16200000">
            <a:off x="11314804" y="2782482"/>
            <a:ext cx="1020222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4.34 </a:t>
            </a:r>
          </a:p>
        </p:txBody>
      </p:sp>
      <p:sp>
        <p:nvSpPr>
          <p:cNvPr id="167" name="Subtitle 2">
            <a:extLst>
              <a:ext uri="{FF2B5EF4-FFF2-40B4-BE49-F238E27FC236}">
                <a16:creationId xmlns:a16="http://schemas.microsoft.com/office/drawing/2014/main" id="{EA32EDA2-E2FB-2B49-91AB-AB96FCDE6D68}"/>
              </a:ext>
            </a:extLst>
          </p:cNvPr>
          <p:cNvSpPr txBox="1">
            <a:spLocks/>
          </p:cNvSpPr>
          <p:nvPr/>
        </p:nvSpPr>
        <p:spPr>
          <a:xfrm rot="16200000">
            <a:off x="11199271" y="4222482"/>
            <a:ext cx="1214205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22 Nov</a:t>
            </a:r>
          </a:p>
        </p:txBody>
      </p:sp>
      <p:sp>
        <p:nvSpPr>
          <p:cNvPr id="168" name="Subtitle 2">
            <a:extLst>
              <a:ext uri="{FF2B5EF4-FFF2-40B4-BE49-F238E27FC236}">
                <a16:creationId xmlns:a16="http://schemas.microsoft.com/office/drawing/2014/main" id="{01BE4CE3-FD7F-CC4B-8FAD-F8429E9E8300}"/>
              </a:ext>
            </a:extLst>
          </p:cNvPr>
          <p:cNvSpPr txBox="1">
            <a:spLocks/>
          </p:cNvSpPr>
          <p:nvPr/>
        </p:nvSpPr>
        <p:spPr>
          <a:xfrm>
            <a:off x="579564" y="4437762"/>
            <a:ext cx="1185366" cy="26369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4 Developers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23B4E283-F635-FC49-AE93-37CA31DDE59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371763" y="4437762"/>
            <a:ext cx="339602" cy="339602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4EAAFB03-03CF-C542-9BC1-90D0F7EB3FFC}"/>
              </a:ext>
            </a:extLst>
          </p:cNvPr>
          <p:cNvSpPr txBox="1"/>
          <p:nvPr/>
        </p:nvSpPr>
        <p:spPr>
          <a:xfrm>
            <a:off x="8456483" y="4309299"/>
            <a:ext cx="3502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rgbClr val="E1577F"/>
                </a:solidFill>
              </a:rPr>
              <a:t>15 MODULES</a:t>
            </a:r>
          </a:p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Modules (not including modules enhancement)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956279B0-8AFD-614B-9679-442894FE78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6525" y="3468535"/>
            <a:ext cx="307987" cy="307987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93FA6F3B-07AC-C344-BE4B-265E6E5470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48963" y="3457154"/>
            <a:ext cx="307987" cy="307987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F0BCA1A9-064E-0840-AA62-DD6956CA4F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63424" y="3453008"/>
            <a:ext cx="307987" cy="307987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17E3C211-5DA9-B843-89EC-4843DBFDD177}"/>
              </a:ext>
            </a:extLst>
          </p:cNvPr>
          <p:cNvSpPr txBox="1"/>
          <p:nvPr/>
        </p:nvSpPr>
        <p:spPr>
          <a:xfrm>
            <a:off x="332645" y="309454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E1577F"/>
                </a:solidFill>
              </a:rPr>
              <a:t>2020</a:t>
            </a:r>
          </a:p>
        </p:txBody>
      </p:sp>
      <p:sp>
        <p:nvSpPr>
          <p:cNvPr id="175" name="Subtitle 2">
            <a:extLst>
              <a:ext uri="{FF2B5EF4-FFF2-40B4-BE49-F238E27FC236}">
                <a16:creationId xmlns:a16="http://schemas.microsoft.com/office/drawing/2014/main" id="{9452EBC0-1D4A-8F41-B11E-B096CACBC886}"/>
              </a:ext>
            </a:extLst>
          </p:cNvPr>
          <p:cNvSpPr txBox="1">
            <a:spLocks/>
          </p:cNvSpPr>
          <p:nvPr/>
        </p:nvSpPr>
        <p:spPr>
          <a:xfrm rot="16200000">
            <a:off x="1987184" y="2634360"/>
            <a:ext cx="1222317" cy="24830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Ver 4.17</a:t>
            </a:r>
          </a:p>
        </p:txBody>
      </p:sp>
      <p:sp>
        <p:nvSpPr>
          <p:cNvPr id="176" name="Subtitle 2">
            <a:extLst>
              <a:ext uri="{FF2B5EF4-FFF2-40B4-BE49-F238E27FC236}">
                <a16:creationId xmlns:a16="http://schemas.microsoft.com/office/drawing/2014/main" id="{BD1B5770-1D95-BD42-A1CE-219A6DD8F84B}"/>
              </a:ext>
            </a:extLst>
          </p:cNvPr>
          <p:cNvSpPr txBox="1">
            <a:spLocks/>
          </p:cNvSpPr>
          <p:nvPr/>
        </p:nvSpPr>
        <p:spPr>
          <a:xfrm rot="16200000">
            <a:off x="2221035" y="2635719"/>
            <a:ext cx="1222317" cy="24830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Ver 4.18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693C4262-A752-6643-86F2-5C3CC81EA1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5569" y="3313621"/>
            <a:ext cx="187213" cy="187213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C90C3D85-7685-3549-AB14-2A02E03CEC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93715" y="3320248"/>
            <a:ext cx="187213" cy="187213"/>
          </a:xfrm>
          <a:prstGeom prst="rect">
            <a:avLst/>
          </a:prstGeom>
        </p:spPr>
      </p:pic>
      <p:sp>
        <p:nvSpPr>
          <p:cNvPr id="179" name="Subtitle 2">
            <a:extLst>
              <a:ext uri="{FF2B5EF4-FFF2-40B4-BE49-F238E27FC236}">
                <a16:creationId xmlns:a16="http://schemas.microsoft.com/office/drawing/2014/main" id="{C8BF81D2-3259-E94E-B094-DAC21215B0DB}"/>
              </a:ext>
            </a:extLst>
          </p:cNvPr>
          <p:cNvSpPr txBox="1">
            <a:spLocks/>
          </p:cNvSpPr>
          <p:nvPr/>
        </p:nvSpPr>
        <p:spPr>
          <a:xfrm rot="16200000">
            <a:off x="10491318" y="2600440"/>
            <a:ext cx="1222317" cy="27139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Ver 4.32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DF083A3C-23D1-E642-B870-07B38BEC0C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91807" y="3306496"/>
            <a:ext cx="187213" cy="187213"/>
          </a:xfrm>
          <a:prstGeom prst="rect">
            <a:avLst/>
          </a:prstGeom>
        </p:spPr>
      </p:pic>
      <p:sp>
        <p:nvSpPr>
          <p:cNvPr id="181" name="Subtitle 2">
            <a:extLst>
              <a:ext uri="{FF2B5EF4-FFF2-40B4-BE49-F238E27FC236}">
                <a16:creationId xmlns:a16="http://schemas.microsoft.com/office/drawing/2014/main" id="{5A708C5F-C75A-A342-92E1-A0654126FEE8}"/>
              </a:ext>
            </a:extLst>
          </p:cNvPr>
          <p:cNvSpPr txBox="1">
            <a:spLocks/>
          </p:cNvSpPr>
          <p:nvPr/>
        </p:nvSpPr>
        <p:spPr>
          <a:xfrm rot="16200000">
            <a:off x="7110719" y="2814116"/>
            <a:ext cx="1020222" cy="279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050" dirty="0">
                <a:solidFill>
                  <a:srgbClr val="BF5107"/>
                </a:solidFill>
                <a:latin typeface="Lato Light" charset="0"/>
                <a:ea typeface="Lato Light" charset="0"/>
                <a:cs typeface="Lato Light" charset="0"/>
              </a:rPr>
              <a:t>Ver 4.26</a:t>
            </a:r>
          </a:p>
        </p:txBody>
      </p:sp>
      <p:sp>
        <p:nvSpPr>
          <p:cNvPr id="182" name="Subtitle 2">
            <a:extLst>
              <a:ext uri="{FF2B5EF4-FFF2-40B4-BE49-F238E27FC236}">
                <a16:creationId xmlns:a16="http://schemas.microsoft.com/office/drawing/2014/main" id="{BAFAB492-F93B-D94E-AD79-C9B96AB67A5F}"/>
              </a:ext>
            </a:extLst>
          </p:cNvPr>
          <p:cNvSpPr txBox="1">
            <a:spLocks/>
          </p:cNvSpPr>
          <p:nvPr/>
        </p:nvSpPr>
        <p:spPr>
          <a:xfrm rot="16200000">
            <a:off x="7258298" y="4269270"/>
            <a:ext cx="1222317" cy="24830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Ver 4.7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EF9A4128-4AA1-5048-B8D5-AA3BB245C8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9516" y="3655087"/>
            <a:ext cx="187213" cy="187213"/>
          </a:xfrm>
          <a:prstGeom prst="rect">
            <a:avLst/>
          </a:prstGeom>
        </p:spPr>
      </p:pic>
      <p:sp>
        <p:nvSpPr>
          <p:cNvPr id="184" name="Subtitle 2">
            <a:extLst>
              <a:ext uri="{FF2B5EF4-FFF2-40B4-BE49-F238E27FC236}">
                <a16:creationId xmlns:a16="http://schemas.microsoft.com/office/drawing/2014/main" id="{AA0D0711-F771-6744-9374-A7B11F4913EA}"/>
              </a:ext>
            </a:extLst>
          </p:cNvPr>
          <p:cNvSpPr txBox="1">
            <a:spLocks/>
          </p:cNvSpPr>
          <p:nvPr/>
        </p:nvSpPr>
        <p:spPr>
          <a:xfrm rot="16200000">
            <a:off x="4122410" y="2627721"/>
            <a:ext cx="1222317" cy="24830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Ver 4.21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38CF2723-334A-6547-BA1E-4631483535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95090" y="3312250"/>
            <a:ext cx="187213" cy="187213"/>
          </a:xfrm>
          <a:prstGeom prst="rect">
            <a:avLst/>
          </a:prstGeom>
        </p:spPr>
      </p:pic>
      <p:sp>
        <p:nvSpPr>
          <p:cNvPr id="186" name="Subtitle 2">
            <a:extLst>
              <a:ext uri="{FF2B5EF4-FFF2-40B4-BE49-F238E27FC236}">
                <a16:creationId xmlns:a16="http://schemas.microsoft.com/office/drawing/2014/main" id="{F717C6B1-E228-6B4C-822F-71940547CF5E}"/>
              </a:ext>
            </a:extLst>
          </p:cNvPr>
          <p:cNvSpPr txBox="1">
            <a:spLocks/>
          </p:cNvSpPr>
          <p:nvPr/>
        </p:nvSpPr>
        <p:spPr>
          <a:xfrm rot="16200000">
            <a:off x="6214089" y="2611879"/>
            <a:ext cx="1222317" cy="24830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Ver 4.24</a:t>
            </a:r>
          </a:p>
        </p:txBody>
      </p:sp>
      <p:sp>
        <p:nvSpPr>
          <p:cNvPr id="187" name="Subtitle 2">
            <a:extLst>
              <a:ext uri="{FF2B5EF4-FFF2-40B4-BE49-F238E27FC236}">
                <a16:creationId xmlns:a16="http://schemas.microsoft.com/office/drawing/2014/main" id="{214A7BB6-8E75-DD44-945C-67821CDD4365}"/>
              </a:ext>
            </a:extLst>
          </p:cNvPr>
          <p:cNvSpPr txBox="1">
            <a:spLocks/>
          </p:cNvSpPr>
          <p:nvPr/>
        </p:nvSpPr>
        <p:spPr>
          <a:xfrm rot="16200000">
            <a:off x="6447940" y="2613238"/>
            <a:ext cx="1222317" cy="248307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Ver 4.25</a:t>
            </a:r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B7176D36-36C6-5E4A-938A-2773EBEDF1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02474" y="3291140"/>
            <a:ext cx="187213" cy="187213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20EAAF04-2B5C-104C-AA41-474BC757AF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20620" y="3297767"/>
            <a:ext cx="187213" cy="1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2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6F15B-D223-46F8-B4D2-F78EFE88C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"/>
          <a:stretch/>
        </p:blipFill>
        <p:spPr>
          <a:xfrm>
            <a:off x="219795" y="1710268"/>
            <a:ext cx="5727869" cy="37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DAA4A0-F506-3D48-ABDF-25951A6E7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19"/>
          <a:stretch/>
        </p:blipFill>
        <p:spPr>
          <a:xfrm>
            <a:off x="6167795" y="1710266"/>
            <a:ext cx="5727869" cy="37048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7776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D0D3E9-D658-F44C-8EE5-D07196F21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4"/>
          <a:stretch/>
        </p:blipFill>
        <p:spPr>
          <a:xfrm>
            <a:off x="260138" y="1634068"/>
            <a:ext cx="5734622" cy="3699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C5AB7C-DCF5-1543-A6F2-31248B86E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4"/>
          <a:stretch/>
        </p:blipFill>
        <p:spPr>
          <a:xfrm>
            <a:off x="6214535" y="1634068"/>
            <a:ext cx="5721923" cy="3699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6524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66B4FF-AB6B-E84B-8737-9721DE2CD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3"/>
          <a:stretch/>
        </p:blipFill>
        <p:spPr>
          <a:xfrm>
            <a:off x="200072" y="1642533"/>
            <a:ext cx="5726595" cy="370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C55CC-0A71-9848-AF74-96CC2CDFE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4"/>
          <a:stretch/>
        </p:blipFill>
        <p:spPr>
          <a:xfrm>
            <a:off x="6214535" y="1642534"/>
            <a:ext cx="5734623" cy="370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3522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4437C-4E23-4949-94C9-D5C3F7523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4"/>
          <a:stretch/>
        </p:blipFill>
        <p:spPr>
          <a:xfrm>
            <a:off x="1083732" y="807616"/>
            <a:ext cx="9443023" cy="5474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1681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94F21D-4D35-7345-9612-787F8CE4275D}"/>
              </a:ext>
            </a:extLst>
          </p:cNvPr>
          <p:cNvSpPr/>
          <p:nvPr/>
        </p:nvSpPr>
        <p:spPr>
          <a:xfrm>
            <a:off x="10543309" y="6165273"/>
            <a:ext cx="1648691" cy="692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5FD6D-1EAC-374B-8E21-0198653BF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594208" cy="7495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822FF-9808-A84B-B7FE-3C47052433E0}"/>
              </a:ext>
            </a:extLst>
          </p:cNvPr>
          <p:cNvSpPr txBox="1"/>
          <p:nvPr/>
        </p:nvSpPr>
        <p:spPr>
          <a:xfrm>
            <a:off x="10081945" y="1735019"/>
            <a:ext cx="1852551" cy="3416320"/>
          </a:xfrm>
          <a:prstGeom prst="rect">
            <a:avLst/>
          </a:prstGeom>
          <a:solidFill>
            <a:srgbClr val="E157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dirty="0">
                <a:solidFill>
                  <a:schemeClr val="bg1"/>
                </a:solidFill>
              </a:rPr>
              <a:t>This application is built as an initiative of digital campus lifestyle at UTM, to provide services which complement and facilitate the needs of students, staff and even visitors.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4D334-C26E-2D48-A422-7B7E00A1B850}"/>
              </a:ext>
            </a:extLst>
          </p:cNvPr>
          <p:cNvSpPr txBox="1"/>
          <p:nvPr/>
        </p:nvSpPr>
        <p:spPr>
          <a:xfrm>
            <a:off x="11494373" y="411580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i="1" dirty="0">
                <a:solidFill>
                  <a:srgbClr val="E157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,,</a:t>
            </a:r>
          </a:p>
        </p:txBody>
      </p:sp>
    </p:spTree>
    <p:extLst>
      <p:ext uri="{BB962C8B-B14F-4D97-AF65-F5344CB8AC3E}">
        <p14:creationId xmlns:p14="http://schemas.microsoft.com/office/powerpoint/2010/main" val="916121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EB42DC-B45B-F149-8B16-01110524A5C4}"/>
              </a:ext>
            </a:extLst>
          </p:cNvPr>
          <p:cNvSpPr/>
          <p:nvPr/>
        </p:nvSpPr>
        <p:spPr>
          <a:xfrm>
            <a:off x="995855" y="3094529"/>
            <a:ext cx="10515600" cy="30427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7AED2A-4490-BF47-B3E0-9B4B31332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755126"/>
            <a:ext cx="10515600" cy="50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200" b="1" dirty="0">
                <a:latin typeface="Calibri Light" panose="020F0302020204030204" pitchFamily="34" charset="0"/>
              </a:rPr>
              <a:t>The TEAM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FE478FBA-02B8-2E40-9B37-F96593EAD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8628318"/>
              </p:ext>
            </p:extLst>
          </p:nvPr>
        </p:nvGraphicFramePr>
        <p:xfrm>
          <a:off x="2541493" y="974960"/>
          <a:ext cx="88123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8AD3A72-D063-124B-A299-B073B2EF69D9}"/>
              </a:ext>
            </a:extLst>
          </p:cNvPr>
          <p:cNvSpPr txBox="1"/>
          <p:nvPr/>
        </p:nvSpPr>
        <p:spPr>
          <a:xfrm rot="16200000">
            <a:off x="-62937" y="4415846"/>
            <a:ext cx="2820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DEVELOPMENT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C8B85-E729-0646-8BB5-5D1B8471482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01989" y="1677168"/>
            <a:ext cx="734520" cy="734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2ECF70-4E2B-934A-98BC-E4D187BEEF6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1564" y="1677168"/>
            <a:ext cx="734520" cy="734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90D5A-CBB4-E948-8093-AC06D0ECF501}"/>
              </a:ext>
            </a:extLst>
          </p:cNvPr>
          <p:cNvSpPr txBox="1"/>
          <p:nvPr/>
        </p:nvSpPr>
        <p:spPr>
          <a:xfrm>
            <a:off x="1007343" y="2440393"/>
            <a:ext cx="1478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Product Owner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4844A-2EF8-0447-957B-1F02D01630E5}"/>
              </a:ext>
            </a:extLst>
          </p:cNvPr>
          <p:cNvSpPr txBox="1"/>
          <p:nvPr/>
        </p:nvSpPr>
        <p:spPr>
          <a:xfrm>
            <a:off x="3165093" y="2440394"/>
            <a:ext cx="1737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Solution Designer</a:t>
            </a:r>
          </a:p>
          <a:p>
            <a:pPr algn="ctr"/>
            <a:r>
              <a:rPr lang="en-US" sz="1200" dirty="0"/>
              <a:t>Other Unit in </a:t>
            </a:r>
            <a:r>
              <a:rPr lang="en-US" sz="1200" dirty="0" err="1"/>
              <a:t>UTMDigital</a:t>
            </a:r>
            <a:endParaRPr lang="en-US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EA6E61-F402-2548-BED1-FBCD6EEF917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196084" y="2044428"/>
            <a:ext cx="1333201" cy="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4E4BAB-11E4-6F4B-A91C-8709A16C8393}"/>
              </a:ext>
            </a:extLst>
          </p:cNvPr>
          <p:cNvCxnSpPr>
            <a:cxnSpLocks/>
          </p:cNvCxnSpPr>
          <p:nvPr/>
        </p:nvCxnSpPr>
        <p:spPr>
          <a:xfrm>
            <a:off x="4436509" y="2044428"/>
            <a:ext cx="1018360" cy="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E816BA-E97D-E449-AF13-6F2DCF6389CF}"/>
              </a:ext>
            </a:extLst>
          </p:cNvPr>
          <p:cNvSpPr txBox="1"/>
          <p:nvPr/>
        </p:nvSpPr>
        <p:spPr>
          <a:xfrm>
            <a:off x="4932284" y="6145079"/>
            <a:ext cx="2327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Frontend/Backend Developer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9FAC4E-6747-6341-8C20-F65520E3E7C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alphaModFix amt="54000"/>
          </a:blip>
          <a:stretch>
            <a:fillRect/>
          </a:stretch>
        </p:blipFill>
        <p:spPr>
          <a:xfrm>
            <a:off x="1226725" y="1573481"/>
            <a:ext cx="734520" cy="734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66C1B3-E37A-0C4F-9B7F-836FF73D488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alphaModFix amt="55000"/>
          </a:blip>
          <a:stretch>
            <a:fillRect/>
          </a:stretch>
        </p:blipFill>
        <p:spPr>
          <a:xfrm>
            <a:off x="3529285" y="1573481"/>
            <a:ext cx="734520" cy="7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8E35A4-8162-D841-8989-52A770D58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1894">
            <a:off x="-1417458" y="300644"/>
            <a:ext cx="10036334" cy="74016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0DBF5F-6739-4F4F-B2B0-623CBBDEFC37}"/>
              </a:ext>
            </a:extLst>
          </p:cNvPr>
          <p:cNvSpPr txBox="1">
            <a:spLocks/>
          </p:cNvSpPr>
          <p:nvPr/>
        </p:nvSpPr>
        <p:spPr>
          <a:xfrm>
            <a:off x="603069" y="783137"/>
            <a:ext cx="10515600" cy="6187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Usage Statistic</a:t>
            </a:r>
          </a:p>
        </p:txBody>
      </p:sp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1688EF88-716B-C246-A08E-D9E860668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63126"/>
              </p:ext>
            </p:extLst>
          </p:nvPr>
        </p:nvGraphicFramePr>
        <p:xfrm>
          <a:off x="6095999" y="1625748"/>
          <a:ext cx="5294810" cy="2409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68">
                  <a:extLst>
                    <a:ext uri="{9D8B030D-6E8A-4147-A177-3AD203B41FA5}">
                      <a16:colId xmlns:a16="http://schemas.microsoft.com/office/drawing/2014/main" val="1948274890"/>
                    </a:ext>
                  </a:extLst>
                </a:gridCol>
                <a:gridCol w="1272419">
                  <a:extLst>
                    <a:ext uri="{9D8B030D-6E8A-4147-A177-3AD203B41FA5}">
                      <a16:colId xmlns:a16="http://schemas.microsoft.com/office/drawing/2014/main" val="269313740"/>
                    </a:ext>
                  </a:extLst>
                </a:gridCol>
                <a:gridCol w="1161366">
                  <a:extLst>
                    <a:ext uri="{9D8B030D-6E8A-4147-A177-3AD203B41FA5}">
                      <a16:colId xmlns:a16="http://schemas.microsoft.com/office/drawing/2014/main" val="3391857576"/>
                    </a:ext>
                  </a:extLst>
                </a:gridCol>
                <a:gridCol w="1150757">
                  <a:extLst>
                    <a:ext uri="{9D8B030D-6E8A-4147-A177-3AD203B41FA5}">
                      <a16:colId xmlns:a16="http://schemas.microsoft.com/office/drawing/2014/main" val="3396477226"/>
                    </a:ext>
                  </a:extLst>
                </a:gridCol>
              </a:tblGrid>
              <a:tr h="5398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Month</a:t>
                      </a:r>
                    </a:p>
                  </a:txBody>
                  <a:tcPr>
                    <a:solidFill>
                      <a:srgbClr val="830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Android</a:t>
                      </a:r>
                    </a:p>
                  </a:txBody>
                  <a:tcPr>
                    <a:solidFill>
                      <a:srgbClr val="830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iOS</a:t>
                      </a:r>
                    </a:p>
                  </a:txBody>
                  <a:tcPr>
                    <a:solidFill>
                      <a:srgbClr val="830F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Huawei</a:t>
                      </a:r>
                    </a:p>
                  </a:txBody>
                  <a:tcPr>
                    <a:solidFill>
                      <a:srgbClr val="830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586699"/>
                  </a:ext>
                </a:extLst>
              </a:tr>
              <a:tr h="467439">
                <a:tc>
                  <a:txBody>
                    <a:bodyPr/>
                    <a:lstStyle/>
                    <a:p>
                      <a:r>
                        <a:rPr lang="en-US" sz="2400" dirty="0"/>
                        <a:t>October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23,930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4,688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980569"/>
                  </a:ext>
                </a:extLst>
              </a:tr>
              <a:tr h="467439">
                <a:tc>
                  <a:txBody>
                    <a:bodyPr/>
                    <a:lstStyle/>
                    <a:p>
                      <a:r>
                        <a:rPr lang="en-US" sz="2400" dirty="0"/>
                        <a:t>September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MY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20,966</a:t>
                      </a:r>
                      <a:endParaRPr lang="en-US" sz="2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1,933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608778"/>
                  </a:ext>
                </a:extLst>
              </a:tr>
              <a:tr h="467439">
                <a:tc>
                  <a:txBody>
                    <a:bodyPr/>
                    <a:lstStyle/>
                    <a:p>
                      <a:r>
                        <a:rPr lang="en-US" sz="2400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21,115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360260"/>
                  </a:ext>
                </a:extLst>
              </a:tr>
              <a:tr h="467439">
                <a:tc>
                  <a:txBody>
                    <a:bodyPr/>
                    <a:lstStyle/>
                    <a:p>
                      <a:r>
                        <a:rPr lang="en-US" sz="2400" dirty="0"/>
                        <a:t>July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MY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20,338</a:t>
                      </a:r>
                      <a:endParaRPr lang="en-US" sz="2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479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-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96783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F0616E1-8013-474B-97AC-A89A0C764732}"/>
              </a:ext>
            </a:extLst>
          </p:cNvPr>
          <p:cNvSpPr txBox="1"/>
          <p:nvPr/>
        </p:nvSpPr>
        <p:spPr>
          <a:xfrm>
            <a:off x="6095999" y="4204654"/>
            <a:ext cx="2525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830F3F"/>
                </a:solidFill>
              </a:rPr>
              <a:t>*Android Data – increment by month</a:t>
            </a:r>
          </a:p>
          <a:p>
            <a:r>
              <a:rPr lang="en-US" sz="1200" dirty="0">
                <a:solidFill>
                  <a:srgbClr val="830F3F"/>
                </a:solidFill>
              </a:rPr>
              <a:t>*iOS &amp; Huawei Data by monthly basis</a:t>
            </a:r>
          </a:p>
          <a:p>
            <a:endParaRPr lang="en-US" sz="1200" dirty="0">
              <a:solidFill>
                <a:srgbClr val="830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883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7341B9-B130-2C47-9A2D-0D6EB516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0" y="1187528"/>
            <a:ext cx="9288584" cy="5407283"/>
          </a:xfrm>
          <a:prstGeom prst="rect">
            <a:avLst/>
          </a:prstGeom>
        </p:spPr>
      </p:pic>
      <p:sp>
        <p:nvSpPr>
          <p:cNvPr id="20482" name="Title 1">
            <a:extLst>
              <a:ext uri="{FF2B5EF4-FFF2-40B4-BE49-F238E27FC236}">
                <a16:creationId xmlns:a16="http://schemas.microsoft.com/office/drawing/2014/main" id="{512BFBEF-4D2B-A147-B484-41F9B662B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864" y="758825"/>
            <a:ext cx="105156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200" b="1" dirty="0">
                <a:latin typeface="Calibri Light" panose="020F0302020204030204" pitchFamily="34" charset="0"/>
              </a:rPr>
              <a:t>Methodology – Agile Scrum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11967C-34E4-CE46-BD33-165CFD0B5995}"/>
              </a:ext>
            </a:extLst>
          </p:cNvPr>
          <p:cNvSpPr/>
          <p:nvPr/>
        </p:nvSpPr>
        <p:spPr>
          <a:xfrm>
            <a:off x="5303520" y="5453149"/>
            <a:ext cx="3574473" cy="1014153"/>
          </a:xfrm>
          <a:prstGeom prst="rect">
            <a:avLst/>
          </a:prstGeom>
          <a:solidFill>
            <a:srgbClr val="FE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09BEF-7B8D-49C2-892A-CFC01E9BB812}"/>
              </a:ext>
            </a:extLst>
          </p:cNvPr>
          <p:cNvSpPr/>
          <p:nvPr/>
        </p:nvSpPr>
        <p:spPr>
          <a:xfrm>
            <a:off x="1727200" y="1282700"/>
            <a:ext cx="45212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/>
          </a:p>
        </p:txBody>
      </p:sp>
    </p:spTree>
    <p:extLst>
      <p:ext uri="{BB962C8B-B14F-4D97-AF65-F5344CB8AC3E}">
        <p14:creationId xmlns:p14="http://schemas.microsoft.com/office/powerpoint/2010/main" val="57391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E5E548-A4AB-FB47-9852-0A6EAB722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89" y="582702"/>
            <a:ext cx="6993014" cy="9427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2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Daily Scrum – Stand Up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3513D-6A4B-4133-ABA7-6245CBD7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96" y="1531848"/>
            <a:ext cx="3073400" cy="2305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81C162-EAB1-4A7F-8E57-362FEC7C4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96" y="1538276"/>
            <a:ext cx="3073400" cy="2305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081FF8-5739-437A-BCD3-BD7642A6D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97" y="3836898"/>
            <a:ext cx="3923426" cy="243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A733C5-4047-4AD4-ABD4-8AF00E85F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96" y="1538276"/>
            <a:ext cx="4186329" cy="2298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039F9E-CFB3-407A-A640-16E7371E2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99" y="3849754"/>
            <a:ext cx="3923425" cy="24255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F3D844-49E0-480D-A23F-7FFC9B88D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22" y="3836898"/>
            <a:ext cx="248627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1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C1A80766-3A08-2244-A4FF-DEFDF24F0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4"/>
          <a:stretch/>
        </p:blipFill>
        <p:spPr>
          <a:xfrm>
            <a:off x="0" y="-139690"/>
            <a:ext cx="6095980" cy="6857990"/>
          </a:xfrm>
          <a:prstGeom prst="rect">
            <a:avLst/>
          </a:prstGeom>
        </p:spPr>
      </p:pic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295D52C-2D88-D644-81E1-F425BC8E9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3" r="-1" b="34805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E5E548-A4AB-FB47-9852-0A6EAB722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858" y="2761554"/>
            <a:ext cx="3618284" cy="13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28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Agile Board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55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6769AF-5083-4636-93ED-458054951D99}"/>
              </a:ext>
            </a:extLst>
          </p:cNvPr>
          <p:cNvSpPr txBox="1"/>
          <p:nvPr/>
        </p:nvSpPr>
        <p:spPr>
          <a:xfrm>
            <a:off x="469900" y="800100"/>
            <a:ext cx="39497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 Light (Headings)"/>
                <a:cs typeface="Calibri Light" panose="020F0302020204030204" pitchFamily="34" charset="0"/>
              </a:rPr>
              <a:t>User Discussion</a:t>
            </a:r>
            <a:endParaRPr lang="ms-MY" sz="3200" b="1" dirty="0">
              <a:latin typeface="Calibri Light (Headings)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D6529-3488-427D-B3E3-2D5B84CA2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/>
          <a:stretch/>
        </p:blipFill>
        <p:spPr>
          <a:xfrm>
            <a:off x="1885950" y="1639092"/>
            <a:ext cx="3949700" cy="2500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12562-3F00-4C5A-8FD8-551B8B15A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1639092"/>
            <a:ext cx="4292600" cy="3186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5D5D0-3D75-4431-BA7C-926B8FFC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5" y="4139405"/>
            <a:ext cx="2768600" cy="2076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F44D31-8189-4F2F-A7B4-3C3E732A2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5" y="4139405"/>
            <a:ext cx="2768600" cy="2076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C4F8CC-DD4A-4914-B0DD-7CFA16AFD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4139405"/>
            <a:ext cx="27686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6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7BFBE8C-91A1-8B42-9FE1-31ADE362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34" y="1938814"/>
            <a:ext cx="1388659" cy="8545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928124-C020-9B41-B1AA-BCE3A9DA8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073" y="2741215"/>
            <a:ext cx="21590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EBB61-FDA7-D347-80A3-43E549B6E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048" y="1416968"/>
            <a:ext cx="2025449" cy="2025449"/>
          </a:xfrm>
          <a:prstGeom prst="rect">
            <a:avLst/>
          </a:prstGeom>
        </p:spPr>
      </p:pic>
      <p:sp>
        <p:nvSpPr>
          <p:cNvPr id="20482" name="Title 1">
            <a:extLst>
              <a:ext uri="{FF2B5EF4-FFF2-40B4-BE49-F238E27FC236}">
                <a16:creationId xmlns:a16="http://schemas.microsoft.com/office/drawing/2014/main" id="{512BFBEF-4D2B-A147-B484-41F9B662B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74" y="759270"/>
            <a:ext cx="5440326" cy="52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200" b="1" dirty="0">
                <a:latin typeface="Calibri Light" panose="020F0302020204030204" pitchFamily="34" charset="0"/>
              </a:rPr>
              <a:t>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A9E54-525C-944D-8B2B-F52DD0400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35" y="5516714"/>
            <a:ext cx="1536722" cy="768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8B341-4E2A-B44D-BF75-AC7724EC2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77" y="4735807"/>
            <a:ext cx="1197848" cy="6388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D3B578-9980-3B42-969E-616EFD1C8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2124" y="4770089"/>
            <a:ext cx="1388659" cy="467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5F213-6449-A34D-8704-3BDF7A7C9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9622" y="4700184"/>
            <a:ext cx="1017332" cy="642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87805-C590-0847-994F-117F2C39EB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0687" y="5223375"/>
            <a:ext cx="936267" cy="936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2E37-88E3-684F-95A9-69681324384E}"/>
              </a:ext>
            </a:extLst>
          </p:cNvPr>
          <p:cNvSpPr txBox="1"/>
          <p:nvPr/>
        </p:nvSpPr>
        <p:spPr>
          <a:xfrm>
            <a:off x="1231548" y="1663597"/>
            <a:ext cx="111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1659"/>
                </a:solidFill>
              </a:rPr>
              <a:t>Agile Tool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AACA2F-16A8-D748-9EDF-A59CE6576A44}"/>
              </a:ext>
            </a:extLst>
          </p:cNvPr>
          <p:cNvSpPr txBox="1"/>
          <p:nvPr/>
        </p:nvSpPr>
        <p:spPr>
          <a:xfrm>
            <a:off x="1126833" y="3079445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1659"/>
                </a:solidFill>
              </a:rPr>
              <a:t>DevOps Tool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E6977-CAE3-9643-8D10-354F52EC4E7D}"/>
              </a:ext>
            </a:extLst>
          </p:cNvPr>
          <p:cNvSpPr txBox="1"/>
          <p:nvPr/>
        </p:nvSpPr>
        <p:spPr>
          <a:xfrm>
            <a:off x="921354" y="4654398"/>
            <a:ext cx="192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1659"/>
                </a:solidFill>
              </a:rPr>
              <a:t>Collaboration Tool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084F07-B159-D742-96E7-072A63C09F23}"/>
              </a:ext>
            </a:extLst>
          </p:cNvPr>
          <p:cNvSpPr txBox="1"/>
          <p:nvPr/>
        </p:nvSpPr>
        <p:spPr>
          <a:xfrm>
            <a:off x="6963782" y="1639410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1659"/>
                </a:solidFill>
              </a:rPr>
              <a:t>Integration Tool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E165E1-514D-4A4B-9FA6-3576D4480AD3}"/>
              </a:ext>
            </a:extLst>
          </p:cNvPr>
          <p:cNvSpPr txBox="1"/>
          <p:nvPr/>
        </p:nvSpPr>
        <p:spPr>
          <a:xfrm>
            <a:off x="6859794" y="4010739"/>
            <a:ext cx="192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41659"/>
                </a:solidFill>
              </a:rPr>
              <a:t>Development Tool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3DE49-B574-E342-B54D-F3C90CE2E6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5812" y="2235755"/>
            <a:ext cx="2167670" cy="3086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5FBE6B-CADC-904A-A8B3-DA7E5B59E3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55" y="3644301"/>
            <a:ext cx="1540819" cy="432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AAEB15-35BE-524C-A307-8829CD716E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2032" y="2847261"/>
            <a:ext cx="1751130" cy="7667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B8B6D3-05D5-B34F-9FB8-A68FD28485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62664" y="2947290"/>
            <a:ext cx="602262" cy="6022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A41949-41F8-FA41-93C5-F743E4D992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9998" y="5098992"/>
            <a:ext cx="732180" cy="7321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0A000F-A5E7-754E-B6B1-90F1007836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27664" y="4654398"/>
            <a:ext cx="1278510" cy="5260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A86DBF-7873-6441-A814-984741E1A5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84811" y="2976473"/>
            <a:ext cx="1536722" cy="5438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631C0D-750F-D04F-8B8B-DCCB9BA665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57528" y="2158105"/>
            <a:ext cx="467684" cy="467684"/>
          </a:xfrm>
          <a:prstGeom prst="rect">
            <a:avLst/>
          </a:prstGeom>
        </p:spPr>
      </p:pic>
      <p:pic>
        <p:nvPicPr>
          <p:cNvPr id="1026" name="Picture 2" descr="ClickUp - Collaboration Software : SaaSworthy.com">
            <a:extLst>
              <a:ext uri="{FF2B5EF4-FFF2-40B4-BE49-F238E27FC236}">
                <a16:creationId xmlns:a16="http://schemas.microsoft.com/office/drawing/2014/main" id="{88C09B97-9611-A743-862C-4579976E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38" y="1956824"/>
            <a:ext cx="1967341" cy="75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79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E5E548-A4AB-FB47-9852-0A6EAB722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89" y="564374"/>
            <a:ext cx="6993014" cy="9427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200" b="1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Agile Tool: </a:t>
            </a:r>
            <a:r>
              <a:rPr lang="en-US" altLang="en-US" sz="3200" b="1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Clickup</a:t>
            </a:r>
            <a:endParaRPr lang="en-US" altLang="en-US" sz="3200" b="1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3D60E28-0C27-594A-B17F-6D17CA63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5" y="1406040"/>
            <a:ext cx="11632981" cy="48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0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3958F-CEBB-304C-8413-3AF0A1378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29194"/>
            <a:ext cx="10023741" cy="504617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47AED2A-4490-BF47-B3E0-9B4B31332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768352"/>
            <a:ext cx="10515600" cy="50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200" b="1" dirty="0">
                <a:latin typeface="Calibri Light" panose="020F0302020204030204" pitchFamily="34" charset="0"/>
              </a:rPr>
              <a:t>Integration Tool : Git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46DB216-D100-EB46-BCED-9A82F48BA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78" y="720726"/>
            <a:ext cx="7043534" cy="466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9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5445</TotalTime>
  <Words>381</Words>
  <Application>Microsoft Macintosh PowerPoint</Application>
  <PresentationFormat>Widescreen</PresentationFormat>
  <Paragraphs>185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-apple-system</vt:lpstr>
      <vt:lpstr>arial</vt:lpstr>
      <vt:lpstr>arial</vt:lpstr>
      <vt:lpstr>Calibri</vt:lpstr>
      <vt:lpstr>Calibri Light</vt:lpstr>
      <vt:lpstr>Calibri Light (Headings)</vt:lpstr>
      <vt:lpstr>Futura Medium</vt:lpstr>
      <vt:lpstr>Georgia</vt:lpstr>
      <vt:lpstr>Lato Bold</vt:lpstr>
      <vt:lpstr>Lato Light</vt:lpstr>
      <vt:lpstr>sofia-pro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131</cp:revision>
  <dcterms:created xsi:type="dcterms:W3CDTF">2020-12-10T07:27:51Z</dcterms:created>
  <dcterms:modified xsi:type="dcterms:W3CDTF">2020-12-31T07:30:22Z</dcterms:modified>
</cp:coreProperties>
</file>